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8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F62BB-C9B6-4385-9DF9-676E5F114774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A04D-A11A-4067-A70F-B8698DB96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4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82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6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48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7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31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F2-F3DA-4B16-A7D6-5779516FFE1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4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0F2-F3DA-4B16-A7D6-5779516FFE19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B0E8-F82B-4A81-A906-2AC4085737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2019-02-21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zh-CN" alt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抽象代数公开课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Harvard University</a:t>
            </a:r>
            <a:r>
              <a:rPr lang="zh-CN" altLang="en-US" sz="2000" dirty="0" smtClean="0"/>
              <a:t>  </a:t>
            </a:r>
            <a:r>
              <a:rPr lang="en-US" altLang="zh-CN" sz="2000" dirty="0"/>
              <a:t> Open Learning Course MATH E-222  Benedict </a:t>
            </a:r>
            <a:r>
              <a:rPr lang="en-US" altLang="zh-CN" sz="2000" dirty="0" smtClean="0"/>
              <a:t>Gross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[book] </a:t>
            </a:r>
            <a:r>
              <a:rPr lang="en-US" altLang="zh-CN" sz="2000" dirty="0" err="1"/>
              <a:t>Artin</a:t>
            </a:r>
            <a:r>
              <a:rPr lang="en-US" altLang="zh-CN" sz="2000" dirty="0"/>
              <a:t>, Michael. Algebra, second </a:t>
            </a:r>
            <a:r>
              <a:rPr lang="en-US" altLang="zh-CN" sz="2000" dirty="0" smtClean="0"/>
              <a:t>edition.pdf     </a:t>
            </a:r>
            <a:r>
              <a:rPr lang="zh-CN" altLang="en-US" sz="2000" dirty="0" smtClean="0"/>
              <a:t>抽线代数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线性代数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没有字幕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逻辑</a:t>
            </a:r>
            <a:r>
              <a:rPr lang="zh-CN" altLang="en-US" sz="2000" dirty="0"/>
              <a:t>回归</a:t>
            </a:r>
            <a:r>
              <a:rPr lang="zh-CN" altLang="en-US" sz="2000" dirty="0" smtClean="0"/>
              <a:t>模型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编程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                                                    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300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2636</TotalTime>
  <Words>39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主题​​</vt:lpstr>
      <vt:lpstr>2019-02-21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2018-07-02</dc:title>
  <dc:creator>孙黎月</dc:creator>
  <cp:lastModifiedBy>孙 黎月</cp:lastModifiedBy>
  <cp:revision>301</cp:revision>
  <dcterms:created xsi:type="dcterms:W3CDTF">2018-07-01T05:46:43Z</dcterms:created>
  <dcterms:modified xsi:type="dcterms:W3CDTF">2019-02-21T00:20:05Z</dcterms:modified>
</cp:coreProperties>
</file>