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2" r:id="rId3"/>
    <p:sldId id="28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F62BB-C9B6-4385-9DF9-676E5F114774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A04D-A11A-4067-A70F-B8698DB96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9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1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F0F2-F3DA-4B16-A7D6-5779516FFE1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2018-11-27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8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Logistic 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Regression </a:t>
            </a:r>
            <a:r>
              <a:rPr lang="en-US" altLang="zh-CN" sz="2400" dirty="0" smtClean="0">
                <a:latin typeface="+mn-lt"/>
                <a:ea typeface="+mn-ea"/>
                <a:cs typeface="+mn-cs"/>
              </a:rPr>
              <a:t>Based 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on Homomorphic Encryption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753" y="1690688"/>
            <a:ext cx="7366493" cy="4351338"/>
          </a:xfrm>
          <a:ln>
            <a:solidFill>
              <a:schemeClr val="tx1"/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3664525" y="6192983"/>
            <a:ext cx="4862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Efficient </a:t>
            </a:r>
            <a:r>
              <a:rPr lang="en-US" altLang="zh-CN" sz="1400" dirty="0"/>
              <a:t>Logistic Regression on Large Encrypted </a:t>
            </a:r>
            <a:r>
              <a:rPr lang="en-US" altLang="zh-CN" sz="1400" dirty="0" smtClean="0"/>
              <a:t>Data. 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853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Logistic 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Regression </a:t>
            </a:r>
            <a:r>
              <a:rPr lang="en-US" altLang="zh-CN" sz="2400" dirty="0" smtClean="0">
                <a:latin typeface="+mn-lt"/>
                <a:ea typeface="+mn-ea"/>
                <a:cs typeface="+mn-cs"/>
              </a:rPr>
              <a:t>Based 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on Homomorphic Encryption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∙(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𝑑𝑎𝑡𝑎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⋯⋯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∙(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−0.00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15∙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][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𝑤𝑒𝑖𝑔h𝑡𝑠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6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1814</TotalTime>
  <Words>24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Wingdings</vt:lpstr>
      <vt:lpstr>Office 主题​​</vt:lpstr>
      <vt:lpstr>2018-11-27</vt:lpstr>
      <vt:lpstr>Logistic Regression Based on Homomorphic Encryption</vt:lpstr>
      <vt:lpstr>Logistic Regression Based on Homomorphic Encryption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2018-07-02</dc:title>
  <dc:creator>孙黎月</dc:creator>
  <cp:lastModifiedBy>孙 黎月</cp:lastModifiedBy>
  <cp:revision>252</cp:revision>
  <dcterms:created xsi:type="dcterms:W3CDTF">2018-07-01T05:46:43Z</dcterms:created>
  <dcterms:modified xsi:type="dcterms:W3CDTF">2018-11-27T05:43:14Z</dcterms:modified>
</cp:coreProperties>
</file>