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94" r:id="rId3"/>
    <p:sldId id="296" r:id="rId4"/>
    <p:sldId id="297" r:id="rId5"/>
    <p:sldId id="299" r:id="rId6"/>
    <p:sldId id="30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2019-03-21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Recoding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Simplified Fixed Hessian Newton Method.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整理思路：</a:t>
                </a:r>
                <a:r>
                  <a:rPr lang="en-US" altLang="zh-CN" dirty="0" err="1" smtClean="0"/>
                  <a:t>Matlab</a:t>
                </a:r>
                <a:r>
                  <a:rPr lang="zh-CN" altLang="en-US" dirty="0" smtClean="0"/>
                  <a:t>代码</a:t>
                </a:r>
                <a:r>
                  <a:rPr lang="en-US" altLang="zh-CN" dirty="0" smtClean="0"/>
                  <a:t>&gt;&gt;Python</a:t>
                </a:r>
                <a:r>
                  <a:rPr lang="zh-CN" altLang="en-US" dirty="0" smtClean="0"/>
                  <a:t>代码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发现的问题</a:t>
                </a:r>
                <a:r>
                  <a:rPr lang="en-US" altLang="zh-C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zh-CN" altLang="en-US" sz="2000" dirty="0" smtClean="0"/>
                  <a:t>设置初始权重为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会使得</a:t>
                </a:r>
                <a:r>
                  <a:rPr lang="en-US" altLang="zh-CN" sz="2000" dirty="0" smtClean="0"/>
                  <a:t>Sigmoid</a:t>
                </a:r>
                <a:r>
                  <a:rPr lang="zh-CN" altLang="en-US" sz="2000" dirty="0" smtClean="0"/>
                  <a:t>函数的输入区间很大</a:t>
                </a:r>
                <a:r>
                  <a:rPr lang="en-US" altLang="zh-CN" sz="2000" dirty="0"/>
                  <a:t>,   </a:t>
                </a:r>
                <a:endParaRPr lang="en-US" altLang="zh-CN" sz="2000" dirty="0" smtClean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以至于</a:t>
                </a:r>
                <a:r>
                  <a:rPr lang="zh-CN" altLang="en-US" sz="2000" dirty="0"/>
                  <a:t>很难使用多项式来替代</a:t>
                </a:r>
                <a:r>
                  <a:rPr lang="en-US" altLang="zh-CN" sz="2000" dirty="0"/>
                  <a:t>Sigmoid</a:t>
                </a:r>
                <a:r>
                  <a:rPr lang="zh-CN" altLang="en-US" sz="2000" dirty="0"/>
                  <a:t>函数</a:t>
                </a:r>
                <a:r>
                  <a:rPr lang="en-US" altLang="zh-CN" sz="2000" dirty="0"/>
                  <a:t>. (SET weight = 0)</a:t>
                </a:r>
                <a:r>
                  <a:rPr lang="zh-CN" altLang="en-US" sz="2000" dirty="0"/>
                  <a:t> </a:t>
                </a:r>
                <a:endParaRPr lang="en-US" altLang="zh-CN" sz="2000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zh-CN" altLang="en-US" sz="2000" dirty="0" smtClean="0"/>
                  <a:t>使用似然函数估计模型时：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0,  1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似然函数计算公式不同</a:t>
                </a:r>
                <a:endParaRPr lang="en-US" altLang="zh-CN" sz="2000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zh-CN" altLang="en-US" sz="2000" dirty="0" smtClean="0"/>
                  <a:t>使用似然函数衡量模型时可能出现的问题，替代方案是</a:t>
                </a:r>
                <a:r>
                  <a:rPr lang="en-US" altLang="zh-CN" sz="2000" dirty="0" smtClean="0"/>
                  <a:t>ROC</a:t>
                </a:r>
                <a:r>
                  <a:rPr lang="zh-CN" altLang="en-US" sz="2000" dirty="0" smtClean="0"/>
                  <a:t>曲线和</a:t>
                </a:r>
                <a:r>
                  <a:rPr lang="en-US" altLang="zh-CN" sz="2000" dirty="0" smtClean="0"/>
                  <a:t>AUC</a:t>
                </a:r>
                <a:r>
                  <a:rPr lang="zh-CN" altLang="en-US" sz="2000" dirty="0" smtClean="0"/>
                  <a:t>值</a:t>
                </a:r>
                <a:r>
                  <a:rPr lang="en-US" altLang="zh-CN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研究了一下</a:t>
                </a:r>
                <a:r>
                  <a:rPr lang="en-US" altLang="zh-CN" dirty="0" smtClean="0"/>
                  <a:t>ROC</a:t>
                </a:r>
                <a:r>
                  <a:rPr lang="zh-CN" altLang="en-US" dirty="0" smtClean="0"/>
                  <a:t>曲线和</a:t>
                </a:r>
                <a:r>
                  <a:rPr lang="en-US" altLang="zh-CN" dirty="0" smtClean="0"/>
                  <a:t>AUC</a:t>
                </a:r>
                <a:r>
                  <a:rPr lang="zh-CN" altLang="en-US" dirty="0" smtClean="0"/>
                  <a:t>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并用</a:t>
                </a:r>
                <a:r>
                  <a:rPr lang="en-US" altLang="zh-CN" dirty="0" smtClean="0"/>
                  <a:t>Python</a:t>
                </a:r>
                <a:r>
                  <a:rPr lang="zh-CN" altLang="en-US" dirty="0" smtClean="0"/>
                  <a:t>实现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使用多项式替换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并没有很大的改变：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zh-CN" altLang="en-US" sz="2000" dirty="0"/>
                  <a:t>可能是</a:t>
                </a:r>
                <a:r>
                  <a:rPr lang="en-US" altLang="zh-CN" sz="2000" dirty="0"/>
                  <a:t>Sigmoid</a:t>
                </a:r>
                <a:r>
                  <a:rPr lang="zh-CN" altLang="en-US" sz="2000" dirty="0"/>
                  <a:t>函数的输入值区间很小，多项式</a:t>
                </a:r>
                <a:r>
                  <a:rPr lang="zh-CN" altLang="en-US" sz="2000" dirty="0" smtClean="0"/>
                  <a:t>在这个</a:t>
                </a:r>
                <a:r>
                  <a:rPr lang="zh-CN" altLang="en-US" sz="2000" dirty="0"/>
                  <a:t>小区间内拟合的很好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zh-CN" altLang="en-US" sz="2400" dirty="0" smtClean="0"/>
                  <a:t>𝑌∈</a:t>
                </a:r>
                <a:r>
                  <a:rPr lang="en-US" altLang="zh-CN" sz="2400" dirty="0"/>
                  <a:t>{ 0,  1} </a:t>
                </a:r>
                <a:r>
                  <a:rPr lang="zh-CN" altLang="en-US" sz="2400" dirty="0"/>
                  <a:t>和 𝑌∈</a:t>
                </a:r>
                <a:r>
                  <a:rPr lang="en-US" altLang="zh-CN" sz="2400" dirty="0"/>
                  <a:t>{−1, +1} </a:t>
                </a:r>
                <a:r>
                  <a:rPr lang="zh-CN" altLang="en-US" sz="2400" dirty="0"/>
                  <a:t>似然函数计算公式</a:t>
                </a:r>
                <a:r>
                  <a:rPr lang="zh-CN" altLang="en-US" sz="2400" dirty="0" smtClean="0"/>
                  <a:t>不同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/>
                  <a:t> 数据预处理时容易变换类别</a:t>
                </a:r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𝑀𝐿𝐸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也</m:t>
                    </m:r>
                  </m:oMath>
                </a14:m>
                <a:r>
                  <a:rPr lang="zh-CN" altLang="en-US" sz="2400" dirty="0" smtClean="0"/>
                  <a:t>应该跟着变换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0005779"/>
                  </p:ext>
                </p:extLst>
              </p:nvPr>
            </p:nvGraphicFramePr>
            <p:xfrm>
              <a:off x="780010" y="1690688"/>
              <a:ext cx="10515600" cy="47596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34571352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47048121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𝑠𝑖𝑔𝑚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zh-CN" altLang="en-US" dirty="0" smtClean="0"/>
                            <a:t>  </a:t>
                          </a:r>
                          <a:r>
                            <a:rPr lang="en-US" altLang="zh-CN" baseline="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𝑠𝑖𝑔𝑚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013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0,  1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80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848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=1|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=+1|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97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=0|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=−1|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481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9652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98832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CN" altLang="en-US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sSup>
                                                  <m:sSupPr>
                                                    <m:ctrlP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CN" altLang="en-US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13893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𝑔𝑟𝑎𝑑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num>
                                  <m:den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𝑠𝑖𝑔𝑚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63920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0005779"/>
                  </p:ext>
                </p:extLst>
              </p:nvPr>
            </p:nvGraphicFramePr>
            <p:xfrm>
              <a:off x="780010" y="1690688"/>
              <a:ext cx="10515600" cy="47596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34571352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470481213"/>
                        </a:ext>
                      </a:extLst>
                    </a:gridCol>
                  </a:tblGrid>
                  <a:tr h="480251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8" t="-1266" r="-290" b="-8924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013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131148" r="-100579" b="-10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131148" r="-579" b="-10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848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31148" r="-100579" b="-9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31148" r="-579" b="-9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597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331148" r="-100579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331148" r="-579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248172"/>
                      </a:ext>
                    </a:extLst>
                  </a:tr>
                  <a:tr h="454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355405" r="-100579" b="-6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355405" r="-579" b="-6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9652"/>
                      </a:ext>
                    </a:extLst>
                  </a:tr>
                  <a:tr h="8403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44203" r="-100579" b="-224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44203" r="-579" b="-224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98832"/>
                      </a:ext>
                    </a:extLst>
                  </a:tr>
                  <a:tr h="11146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58152" r="-100579" b="-68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58152" r="-579" b="-68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138930"/>
                      </a:ext>
                    </a:extLst>
                  </a:tr>
                  <a:tr h="7571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6" t="-531452" r="-10057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531452" r="-57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3920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23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58" y="365125"/>
            <a:ext cx="6792884" cy="638296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2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60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59" y="365125"/>
            <a:ext cx="6502682" cy="6372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81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</a:t>
            </a:r>
            <a:r>
              <a:rPr lang="zh-CN" altLang="en-US" dirty="0" smtClean="0"/>
              <a:t>多项式替换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并没有很大的改变：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/>
              <a:t>可能是</a:t>
            </a:r>
            <a:r>
              <a:rPr lang="en-US" altLang="zh-CN" sz="2000" dirty="0"/>
              <a:t>Sigmoid</a:t>
            </a:r>
            <a:r>
              <a:rPr lang="zh-CN" altLang="en-US" sz="2000" dirty="0"/>
              <a:t>函数的输入值区间很小，多项式</a:t>
            </a:r>
            <a:r>
              <a:rPr lang="zh-CN" altLang="en-US" sz="2000" dirty="0" smtClean="0"/>
              <a:t>在这个</a:t>
            </a:r>
            <a:r>
              <a:rPr lang="zh-CN" altLang="en-US" sz="2000" dirty="0"/>
              <a:t>小区间内拟合的很好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7" y="2755664"/>
            <a:ext cx="4993186" cy="3744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6553"/>
            <a:ext cx="4992000" cy="374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0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133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Wingdings</vt:lpstr>
      <vt:lpstr>Office 主题​​</vt:lpstr>
      <vt:lpstr>2019-03-21</vt:lpstr>
      <vt:lpstr>PowerPoint 演示文稿</vt:lpstr>
      <vt:lpstr>𝑌∈{ 0,  1} 和 𝑌∈{−1, +1} 似然函数计算公式不同 Y=2Y-1 数据预处理时容易变换类别, MLE也应该跟着变换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402</cp:revision>
  <dcterms:created xsi:type="dcterms:W3CDTF">2018-07-01T05:46:43Z</dcterms:created>
  <dcterms:modified xsi:type="dcterms:W3CDTF">2019-03-27T23:11:51Z</dcterms:modified>
</cp:coreProperties>
</file>