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8" r:id="rId5"/>
    <p:sldId id="28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2019-01-03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7385"/>
            <a:ext cx="4512515" cy="2788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74" y="331416"/>
            <a:ext cx="5773326" cy="4350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74" y="1318494"/>
            <a:ext cx="5773326" cy="4180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38200" y="4805464"/>
            <a:ext cx="437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HEAAN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密文下的比较操作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密文之间的大小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2000" dirty="0" smtClean="0"/>
                  <a:t> 对应的明文之间的大小 （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假设：</a:t>
                </a:r>
                <a:r>
                  <a:rPr lang="zh-CN" altLang="en-US" sz="2000" dirty="0" smtClean="0"/>
                  <a:t>可以根据密文的大小推断出对应明文之间的大小，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则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：一个对手可以在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内确定一个密文所加密的明文。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公开密钥系统</a:t>
                </a:r>
                <a:r>
                  <a:rPr lang="en-US" altLang="zh-CN" sz="2000" dirty="0" smtClean="0"/>
                  <a:t>E</a:t>
                </a:r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   </a:t>
                </a:r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用户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对手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：根据已有的信息构建一个预言机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𝑟𝑎𝑐𝑙𝑒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-</a:t>
                </a:r>
                <a:r>
                  <a:rPr lang="zh-CN" altLang="en-US" sz="2000" dirty="0" smtClean="0"/>
                  <a:t>输入任意明文输出系统</a:t>
                </a:r>
                <a:r>
                  <a:rPr lang="en-US" altLang="zh-CN" sz="2000" dirty="0" smtClean="0"/>
                  <a:t>E</a:t>
                </a:r>
                <a:r>
                  <a:rPr lang="zh-CN" altLang="en-US" sz="2000" dirty="0" smtClean="0"/>
                  <a:t>下对应的密文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-</a:t>
                </a:r>
                <a:r>
                  <a:rPr lang="zh-CN" altLang="en-US" sz="2000" dirty="0" smtClean="0"/>
                  <a:t>求用户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                                                            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                                          -</a:t>
                </a:r>
                <a:r>
                  <a:rPr lang="zh-CN" altLang="en-US" sz="2000" dirty="0" smtClean="0"/>
                  <a:t>应该</a:t>
                </a:r>
                <a:r>
                  <a:rPr lang="zh-CN" altLang="en-US" sz="2000" dirty="0"/>
                  <a:t>可以设计出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r>
                  <a:rPr lang="zh-CN" altLang="en-US" sz="2000" dirty="0"/>
                  <a:t>的算法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34" y="4325461"/>
            <a:ext cx="3592835" cy="1925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密文下的比较操作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一种解决方案：多方计算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涉及</a:t>
            </a:r>
            <a:r>
              <a:rPr lang="zh-CN" altLang="en-US" sz="2000" dirty="0"/>
              <a:t>到密钥的传输 设计实验比较</a:t>
            </a:r>
            <a:r>
              <a:rPr lang="zh-CN" altLang="en-US" sz="2000" dirty="0" smtClean="0"/>
              <a:t>麻烦、比较困难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多方</a:t>
            </a:r>
            <a:r>
              <a:rPr lang="zh-CN" altLang="en-US" sz="2000" dirty="0"/>
              <a:t>计算存在若干问题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同态加密的优势：在计算过程中不对密文进行解密，保证数据的安全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也有人研究多方计算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</a:t>
            </a:r>
            <a:r>
              <a:rPr lang="zh-CN" altLang="en-US" sz="2000" dirty="0" smtClean="0"/>
              <a:t>                                                          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968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密文下的比较操作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把明文的二进制的每一位加密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IBM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err="1" smtClean="0"/>
                  <a:t>HElib</a:t>
                </a:r>
                <a:r>
                  <a:rPr lang="zh-CN" altLang="en-US" sz="2000" dirty="0" smtClean="0"/>
                  <a:t>库实现了</a:t>
                </a:r>
                <a:r>
                  <a:rPr lang="en-US" altLang="zh-CN" sz="2000" dirty="0" err="1" smtClean="0"/>
                  <a:t>binaryCompare.h</a:t>
                </a:r>
                <a:r>
                  <a:rPr lang="en-US" altLang="zh-CN" sz="2000" dirty="0" smtClean="0"/>
                  <a:t>   </a:t>
                </a:r>
                <a:r>
                  <a:rPr lang="en-US" altLang="zh-CN" sz="2000" dirty="0" err="1" smtClean="0"/>
                  <a:t>compareTwoNumbers</a:t>
                </a:r>
                <a:r>
                  <a:rPr lang="en-US" altLang="zh-CN" sz="2000" dirty="0" smtClean="0"/>
                  <a:t>(...)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Doing </a:t>
                </a:r>
                <a:r>
                  <a:rPr lang="en-US" altLang="zh-CN" sz="2000" dirty="0"/>
                  <a:t>Real Work with </a:t>
                </a:r>
                <a:r>
                  <a:rPr lang="en-US" altLang="zh-CN" sz="2000" dirty="0" smtClean="0"/>
                  <a:t>FHE: The </a:t>
                </a:r>
                <a:r>
                  <a:rPr lang="en-US" altLang="zh-CN" sz="2000" dirty="0"/>
                  <a:t>Case of Logistic Regression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   </a:t>
                </a:r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                                                              </a:t>
                </a:r>
                <a:r>
                  <a:rPr lang="zh-CN" altLang="en-US" sz="2000" dirty="0" smtClean="0"/>
                  <a:t>明文空间</a:t>
                </a:r>
                <a:r>
                  <a:rPr lang="en-US" altLang="zh-CN" sz="2000" dirty="0" smtClean="0"/>
                  <a:t>{0,1}  </a:t>
                </a:r>
                <a:r>
                  <a:rPr lang="zh-CN" altLang="en-US" sz="2000" dirty="0" smtClean="0"/>
                  <a:t>明文模数为</a:t>
                </a:r>
                <a:r>
                  <a:rPr lang="en-US" altLang="zh-CN" sz="2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               </a:t>
                </a:r>
                <a:r>
                  <a:rPr lang="zh-CN" altLang="en-US" sz="2000" dirty="0" smtClean="0"/>
                  <a:t>模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运算：加法、乘法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1+1+1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</a:t>
                </a:r>
                <a:r>
                  <a:rPr lang="zh-CN" altLang="en-US" sz="2000" dirty="0" smtClean="0"/>
                  <a:t>                                                             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             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8" y="3481094"/>
            <a:ext cx="4580313" cy="271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8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206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2019-01-03</vt:lpstr>
      <vt:lpstr>PowerPoint 演示文稿</vt:lpstr>
      <vt:lpstr>密文下的比较操作</vt:lpstr>
      <vt:lpstr>密文下的比较操作</vt:lpstr>
      <vt:lpstr>密文下的比较操作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297</cp:revision>
  <dcterms:created xsi:type="dcterms:W3CDTF">2018-07-01T05:46:43Z</dcterms:created>
  <dcterms:modified xsi:type="dcterms:W3CDTF">2019-01-02T05:48:12Z</dcterms:modified>
</cp:coreProperties>
</file>