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2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2018-12-11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HEAAN Library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Version</a:t>
            </a:r>
          </a:p>
          <a:p>
            <a:pPr marL="0" indent="0">
              <a:buNone/>
            </a:pPr>
            <a:r>
              <a:rPr lang="en-US" altLang="zh-CN" sz="2000" dirty="0" smtClean="0"/>
              <a:t>   V1.0 </a:t>
            </a:r>
            <a:r>
              <a:rPr lang="en-US" altLang="zh-CN" sz="2000" dirty="0"/>
              <a:t>Implementation of Original HEAAN scheme</a:t>
            </a:r>
          </a:p>
          <a:p>
            <a:pPr marL="0" indent="0">
              <a:buNone/>
            </a:pPr>
            <a:r>
              <a:rPr lang="en-US" altLang="zh-CN" sz="2000" dirty="0" smtClean="0"/>
              <a:t>   V1.1 </a:t>
            </a:r>
            <a:r>
              <a:rPr lang="en-US" altLang="zh-CN" sz="2000" dirty="0"/>
              <a:t>Implementation of Original HEAAN scheme with bootstrapping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V2.1 </a:t>
            </a:r>
            <a:r>
              <a:rPr lang="en-US" altLang="zh-CN" sz="2000" dirty="0"/>
              <a:t>Faster Implementation of HEAAN </a:t>
            </a:r>
            <a:r>
              <a:rPr lang="en-US" altLang="zh-CN" sz="2000" dirty="0" smtClean="0"/>
              <a:t>scheme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版本更新较快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测试用例参数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// </a:t>
            </a:r>
            <a:r>
              <a:rPr lang="en-US" altLang="zh-CN" sz="2000" dirty="0" err="1" smtClean="0"/>
              <a:t>TestScheme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testEncrypt</a:t>
            </a:r>
            <a:r>
              <a:rPr lang="en-US" altLang="zh-CN" sz="2000" dirty="0" smtClean="0"/>
              <a:t>(17, 1000, 30, 4);</a:t>
            </a:r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err="1"/>
              <a:t>TestScheme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testEncrypt</a:t>
            </a:r>
            <a:r>
              <a:rPr lang="en-US" altLang="zh-CN" sz="2000" dirty="0"/>
              <a:t>(17, 1000, </a:t>
            </a:r>
            <a:r>
              <a:rPr lang="en-US" altLang="zh-CN" sz="2000" dirty="0" smtClean="0"/>
              <a:t>30);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TestScheme</a:t>
            </a:r>
            <a:r>
              <a:rPr lang="en-US" altLang="zh-CN" sz="2000" dirty="0"/>
              <a:t>::</a:t>
            </a:r>
            <a:r>
              <a:rPr lang="en-US" altLang="zh-CN" sz="2000" dirty="0" err="1" smtClean="0"/>
              <a:t>testEncrypt</a:t>
            </a:r>
            <a:r>
              <a:rPr lang="en-US" altLang="zh-CN" sz="2000" dirty="0" smtClean="0"/>
              <a:t>(1200, 30</a:t>
            </a:r>
            <a:r>
              <a:rPr lang="en-US" altLang="zh-CN" sz="2000" dirty="0"/>
              <a:t>, 4</a:t>
            </a:r>
            <a:r>
              <a:rPr lang="en-US" altLang="zh-CN" sz="2000" smtClean="0"/>
              <a:t>);   // HEAAN.cpp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Logistic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Regression 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>Based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on Homomorphic Encryption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2380" y="6176963"/>
            <a:ext cx="458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对原始数据预处理（归一化</a:t>
            </a:r>
            <a:r>
              <a:rPr lang="en-US" altLang="zh-CN" sz="14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…</a:t>
            </a:r>
            <a:r>
              <a:rPr lang="zh-CN" altLang="en-US" sz="14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）、构建模型、评估模型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47" y="1825625"/>
            <a:ext cx="5435906" cy="4351338"/>
          </a:xfrm>
        </p:spPr>
      </p:pic>
    </p:spTree>
    <p:extLst>
      <p:ext uri="{BB962C8B-B14F-4D97-AF65-F5344CB8AC3E}">
        <p14:creationId xmlns:p14="http://schemas.microsoft.com/office/powerpoint/2010/main" val="26942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</TotalTime>
  <Words>84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2018-12-11</vt:lpstr>
      <vt:lpstr>HEAAN Library</vt:lpstr>
      <vt:lpstr>Logistic Regression Based on Homomorphic Encryption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278</cp:revision>
  <dcterms:created xsi:type="dcterms:W3CDTF">2018-07-01T05:46:43Z</dcterms:created>
  <dcterms:modified xsi:type="dcterms:W3CDTF">2018-12-10T13:10:53Z</dcterms:modified>
</cp:coreProperties>
</file>