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8" r:id="rId2"/>
    <p:sldId id="294" r:id="rId3"/>
    <p:sldId id="309" r:id="rId4"/>
    <p:sldId id="307" r:id="rId5"/>
    <p:sldId id="311" r:id="rId6"/>
    <p:sldId id="313" r:id="rId7"/>
    <p:sldId id="306" r:id="rId8"/>
    <p:sldId id="310" r:id="rId9"/>
    <p:sldId id="308" r:id="rId10"/>
    <p:sldId id="30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2019-04-18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Eclipse C++ project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数据 </a:t>
            </a:r>
            <a:r>
              <a:rPr lang="en-US" altLang="zh-CN" dirty="0" smtClean="0"/>
              <a:t>MNIST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3(</a:t>
            </a:r>
            <a:r>
              <a:rPr lang="en-US" altLang="zh-CN" dirty="0" smtClean="0"/>
              <a:t>+1) 8(-1)</a:t>
            </a:r>
            <a:r>
              <a:rPr lang="zh-CN" altLang="en-US" dirty="0" smtClean="0"/>
              <a:t>   </a:t>
            </a:r>
            <a:r>
              <a:rPr lang="en-US" altLang="zh-CN" dirty="0" smtClean="0"/>
              <a:t>&gt;&gt;  .csv file ( 11982  </a:t>
            </a:r>
            <a:r>
              <a:rPr lang="zh-CN" altLang="en-US" dirty="0" smtClean="0"/>
              <a:t>* </a:t>
            </a:r>
            <a:r>
              <a:rPr lang="en-US" altLang="zh-CN" dirty="0" smtClean="0"/>
              <a:t>(14</a:t>
            </a:r>
            <a:r>
              <a:rPr lang="zh-CN" altLang="en-US" dirty="0" smtClean="0"/>
              <a:t>*</a:t>
            </a:r>
            <a:r>
              <a:rPr lang="en-US" altLang="zh-CN" dirty="0" smtClean="0"/>
              <a:t>14) )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/>
              <a:t>HEAAN </a:t>
            </a:r>
            <a:r>
              <a:rPr lang="zh-CN" altLang="en-US" dirty="0" smtClean="0"/>
              <a:t>整合到 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项目中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进一步熟悉开源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代码：尽量使用他们的函数，确保变量控制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(</a:t>
            </a:r>
            <a:r>
              <a:rPr lang="zh-CN" altLang="en-US" dirty="0" smtClean="0"/>
              <a:t>要使用他们的</a:t>
            </a:r>
            <a:r>
              <a:rPr lang="en-US" altLang="zh-CN" dirty="0" err="1" smtClean="0"/>
              <a:t>Nesterov</a:t>
            </a:r>
            <a:r>
              <a:rPr lang="zh-CN" altLang="en-US" dirty="0" smtClean="0"/>
              <a:t>算法，确保别的算法与之保持变量一致</a:t>
            </a:r>
            <a:r>
              <a:rPr lang="en-US" altLang="zh-CN" dirty="0" smtClean="0"/>
              <a:t>)</a:t>
            </a:r>
            <a:r>
              <a:rPr lang="en-US" altLang="zh-CN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每一个算法的计算结果保存到一个</a:t>
            </a:r>
            <a:r>
              <a:rPr lang="en-US" altLang="zh-CN" dirty="0" smtClean="0"/>
              <a:t>.csv</a:t>
            </a:r>
            <a:r>
              <a:rPr lang="zh-CN" altLang="en-US" dirty="0" smtClean="0"/>
              <a:t>文件中，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然后用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从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.csv</a:t>
            </a:r>
            <a:r>
              <a:rPr lang="zh-CN" altLang="en-US" dirty="0" smtClean="0"/>
              <a:t>文件读取数据并画图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486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Y = {0, </a:t>
            </a:r>
            <a:r>
              <a:rPr lang="en-US" altLang="zh-CN" sz="6000" dirty="0" smtClean="0"/>
              <a:t>1}  {-1, </a:t>
            </a:r>
            <a:r>
              <a:rPr lang="en-US" altLang="zh-CN" sz="6000" dirty="0"/>
              <a:t>+1}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Y = {0, 1}  Andrew Ng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Y = {-1,+</a:t>
                </a:r>
                <a:r>
                  <a:rPr lang="en-US" altLang="zh-CN" dirty="0"/>
                  <a:t>1} SNU C++ </a:t>
                </a:r>
                <a:r>
                  <a:rPr lang="en-US" altLang="zh-CN" dirty="0" smtClean="0"/>
                  <a:t>project: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zh-CN" altLang="en-US" dirty="0" smtClean="0"/>
                  <a:t> 初始化 预处理数据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    ( Y </a:t>
                </a:r>
                <a:r>
                  <a:rPr lang="en-US" altLang="zh-CN" dirty="0"/>
                  <a:t>= {-1,+1} </a:t>
                </a:r>
                <a:r>
                  <a:rPr lang="en-US" altLang="zh-CN" dirty="0" smtClean="0"/>
                  <a:t> )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zh-CN" altLang="en-US" dirty="0" smtClean="0"/>
                  <a:t>增加一个算法</a:t>
                </a:r>
                <a:r>
                  <a:rPr lang="zh-CN" altLang="en-US" dirty="0" smtClean="0"/>
                  <a:t>：</a:t>
                </a:r>
                <a:r>
                  <a:rPr lang="en-US" altLang="zh-CN" dirty="0" err="1" smtClean="0"/>
                  <a:t>Nesterov</a:t>
                </a:r>
                <a:r>
                  <a:rPr lang="en-US" altLang="zh-CN" dirty="0" smtClean="0"/>
                  <a:t> with G</a:t>
                </a: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 smtClean="0"/>
              <a:t>Bonte’s</a:t>
            </a:r>
            <a:r>
              <a:rPr lang="en-US" altLang="zh-CN" dirty="0" smtClean="0"/>
              <a:t> Simplified Fixed Hessian 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weight = </a:t>
            </a:r>
            <a:r>
              <a:rPr lang="en-US" altLang="zh-CN" dirty="0" smtClean="0"/>
              <a:t>0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使用</a:t>
            </a:r>
            <a:r>
              <a:rPr lang="zh-CN" altLang="en-US" dirty="0"/>
              <a:t>的同态加密库：</a:t>
            </a:r>
            <a:r>
              <a:rPr lang="en-US" altLang="zh-CN" dirty="0"/>
              <a:t>HEAAN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(</a:t>
            </a:r>
            <a:r>
              <a:rPr lang="zh-CN" altLang="en-US" dirty="0" smtClean="0"/>
              <a:t>简化的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海森矩阵的替代矩阵求逆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HEAAN </a:t>
            </a:r>
            <a:r>
              <a:rPr lang="zh-CN" altLang="en-US" dirty="0" smtClean="0"/>
              <a:t>自带函数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 smtClean="0"/>
              <a:t>多项式拟合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函数：</a:t>
            </a:r>
            <a:r>
              <a:rPr lang="en-US" altLang="zh-CN" dirty="0" smtClean="0"/>
              <a:t>7</a:t>
            </a:r>
            <a:r>
              <a:rPr lang="zh-CN" altLang="en-US" dirty="0" smtClean="0"/>
              <a:t>次多项式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</a:t>
            </a:r>
            <a:r>
              <a:rPr lang="zh-CN" altLang="en-US" dirty="0"/>
              <a:t>简化的</a:t>
            </a:r>
            <a:r>
              <a:rPr lang="en-US" altLang="zh-CN" dirty="0"/>
              <a:t>)</a:t>
            </a:r>
            <a:r>
              <a:rPr lang="zh-CN" altLang="en-US" dirty="0"/>
              <a:t>海森矩阵的替代</a:t>
            </a:r>
            <a:r>
              <a:rPr lang="zh-CN" altLang="en-US" dirty="0" smtClean="0"/>
              <a:t>矩阵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使对角矩阵的对角元非零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28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iDASH2017 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zh-CN" altLang="zh-CN" dirty="0" smtClean="0"/>
                  <a:t>使用</a:t>
                </a:r>
                <a:r>
                  <a:rPr lang="en-US" altLang="zh-CN" dirty="0" smtClean="0"/>
                  <a:t>iDASH2017</a:t>
                </a:r>
                <a:r>
                  <a:rPr lang="zh-CN" altLang="en-US" dirty="0" smtClean="0"/>
                  <a:t>的数据，用多项式拟合</a:t>
                </a:r>
                <a:r>
                  <a:rPr lang="en-US" altLang="zh-CN" dirty="0" smtClean="0"/>
                  <a:t>Sigmoid</a:t>
                </a:r>
                <a:r>
                  <a:rPr lang="zh-CN" altLang="en-US" dirty="0" smtClean="0"/>
                  <a:t>函数：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0.5+0.214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−0.00819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+0.000165861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−0.0000011958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55" y="2698517"/>
            <a:ext cx="7950489" cy="406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3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iDASH2017 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zh-CN" altLang="zh-CN" dirty="0" smtClean="0"/>
                  <a:t>使用</a:t>
                </a:r>
                <a:r>
                  <a:rPr lang="en-US" altLang="zh-CN" dirty="0" smtClean="0"/>
                  <a:t>iDASH2017</a:t>
                </a:r>
                <a:r>
                  <a:rPr lang="zh-CN" altLang="en-US" dirty="0" smtClean="0"/>
                  <a:t>的数据，用多项式拟合</a:t>
                </a:r>
                <a:r>
                  <a:rPr lang="en-US" altLang="zh-CN" dirty="0" smtClean="0"/>
                  <a:t>Sigmoid</a:t>
                </a:r>
                <a:r>
                  <a:rPr lang="zh-CN" altLang="en-US" dirty="0" smtClean="0"/>
                  <a:t>函数：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0.5+0.214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−0.00819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+0.000165861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−0.0000011958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55" y="2698517"/>
            <a:ext cx="7950489" cy="406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99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iDASH2017 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zh-CN" altLang="zh-CN" dirty="0" smtClean="0"/>
                  <a:t>使用</a:t>
                </a:r>
                <a:r>
                  <a:rPr lang="en-US" altLang="zh-CN" dirty="0" smtClean="0"/>
                  <a:t>iDASH2017</a:t>
                </a:r>
                <a:r>
                  <a:rPr lang="zh-CN" altLang="en-US" dirty="0" smtClean="0"/>
                  <a:t>的数据，用多项式拟合</a:t>
                </a:r>
                <a:r>
                  <a:rPr lang="en-US" altLang="zh-CN" dirty="0" smtClean="0"/>
                  <a:t>Sigmoid</a:t>
                </a:r>
                <a:r>
                  <a:rPr lang="zh-CN" altLang="en-US" dirty="0" smtClean="0"/>
                  <a:t>函数：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0.5+0.214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−0.00819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+0.000165861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−0.0000011958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21" y="2698517"/>
            <a:ext cx="5418555" cy="406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53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MNIST 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zh-CN" dirty="0" smtClean="0"/>
              <a:t>使用手写数字识别数据集</a:t>
            </a:r>
            <a:r>
              <a:rPr lang="en-US" altLang="zh-CN" dirty="0" smtClean="0"/>
              <a:t>MNIST</a:t>
            </a:r>
            <a:r>
              <a:rPr lang="zh-CN" altLang="zh-CN" dirty="0" smtClean="0"/>
              <a:t>的</a:t>
            </a:r>
            <a:r>
              <a:rPr lang="en-US" altLang="zh-CN" dirty="0" smtClean="0"/>
              <a:t>3(+1)8(-1)</a:t>
            </a:r>
            <a:r>
              <a:rPr lang="zh-CN" altLang="zh-CN" dirty="0" smtClean="0"/>
              <a:t>前</a:t>
            </a:r>
            <a:r>
              <a:rPr lang="en-US" altLang="zh-CN" dirty="0" smtClean="0"/>
              <a:t>500</a:t>
            </a:r>
            <a:r>
              <a:rPr lang="zh-CN" altLang="zh-CN" dirty="0" smtClean="0"/>
              <a:t>个</a:t>
            </a:r>
            <a:r>
              <a:rPr lang="zh-CN" altLang="zh-CN" dirty="0"/>
              <a:t>样本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smtClean="0"/>
              <a:t>Input range of Sigmoid : [-13.3247343156, 2.00098210192]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python math overflow </a:t>
            </a:r>
            <a:r>
              <a:rPr lang="zh-CN" altLang="en-US" dirty="0" smtClean="0"/>
              <a:t>：拟合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的多项式 拟合的范围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数据</a:t>
            </a:r>
            <a:r>
              <a:rPr lang="zh-CN" altLang="en-US" dirty="0" smtClean="0"/>
              <a:t>集大小 内存不够 ：</a:t>
            </a:r>
            <a:r>
              <a:rPr lang="en-US" altLang="zh-CN" dirty="0"/>
              <a:t>SFH directly by </a:t>
            </a:r>
            <a:r>
              <a:rPr lang="en-US" altLang="zh-CN" dirty="0" smtClean="0"/>
              <a:t>Hessian </a:t>
            </a:r>
            <a:r>
              <a:rPr lang="zh-CN" altLang="en-US" dirty="0" smtClean="0"/>
              <a:t>计算海森矩阵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55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MNIST 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zh-CN" dirty="0" smtClean="0"/>
              <a:t>使用手写数字识别数据集</a:t>
            </a:r>
            <a:r>
              <a:rPr lang="en-US" altLang="zh-CN" dirty="0" smtClean="0"/>
              <a:t>MNIST</a:t>
            </a:r>
            <a:r>
              <a:rPr lang="zh-CN" altLang="zh-CN" dirty="0" smtClean="0"/>
              <a:t>的</a:t>
            </a:r>
            <a:r>
              <a:rPr lang="en-US" altLang="zh-CN" dirty="0" smtClean="0"/>
              <a:t>3(+1)8(-1)</a:t>
            </a:r>
            <a:r>
              <a:rPr lang="zh-CN" altLang="zh-CN" dirty="0" smtClean="0"/>
              <a:t>前</a:t>
            </a:r>
            <a:r>
              <a:rPr lang="en-US" altLang="zh-CN" dirty="0" smtClean="0"/>
              <a:t>500</a:t>
            </a:r>
            <a:r>
              <a:rPr lang="zh-CN" altLang="zh-CN" dirty="0" smtClean="0"/>
              <a:t>个</a:t>
            </a:r>
            <a:r>
              <a:rPr lang="zh-CN" altLang="zh-CN" dirty="0"/>
              <a:t>样本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smtClean="0"/>
              <a:t>Input range : [-13.3247343156, 2.00098210192] (</a:t>
            </a:r>
            <a:r>
              <a:rPr lang="zh-CN" altLang="en-US" dirty="0" smtClean="0"/>
              <a:t>未使用拟合的多项式</a:t>
            </a:r>
            <a:r>
              <a:rPr lang="en-US" altLang="zh-CN" dirty="0" smtClean="0"/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98" y="2670996"/>
            <a:ext cx="7950489" cy="406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65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MNIST 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zh-CN" dirty="0" smtClean="0"/>
              <a:t>使用手写数字识别数据集</a:t>
            </a:r>
            <a:r>
              <a:rPr lang="en-US" altLang="zh-CN" dirty="0" smtClean="0"/>
              <a:t>MNIST</a:t>
            </a:r>
            <a:r>
              <a:rPr lang="zh-CN" altLang="zh-CN" dirty="0" smtClean="0"/>
              <a:t>的</a:t>
            </a:r>
            <a:r>
              <a:rPr lang="en-US" altLang="zh-CN" dirty="0" smtClean="0"/>
              <a:t>3(+1)8(-1)</a:t>
            </a:r>
            <a:r>
              <a:rPr lang="zh-CN" altLang="zh-CN" dirty="0" smtClean="0"/>
              <a:t>前</a:t>
            </a:r>
            <a:r>
              <a:rPr lang="en-US" altLang="zh-CN" dirty="0" smtClean="0"/>
              <a:t>500</a:t>
            </a:r>
            <a:r>
              <a:rPr lang="zh-CN" altLang="zh-CN" dirty="0" smtClean="0"/>
              <a:t>个</a:t>
            </a:r>
            <a:r>
              <a:rPr lang="zh-CN" altLang="zh-CN" dirty="0"/>
              <a:t>样本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smtClean="0"/>
              <a:t>Input range : [-13.3247343156, 2.00098210192] (</a:t>
            </a:r>
            <a:r>
              <a:rPr lang="zh-CN" altLang="en-US" dirty="0" smtClean="0"/>
              <a:t>未使用拟合的多项式</a:t>
            </a:r>
            <a:r>
              <a:rPr lang="en-US" altLang="zh-CN" dirty="0" smtClean="0"/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97" y="2673119"/>
            <a:ext cx="7950489" cy="406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54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3233</TotalTime>
  <Words>393</Words>
  <Application>Microsoft Office PowerPoint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Wingdings</vt:lpstr>
      <vt:lpstr>Office 主题​​</vt:lpstr>
      <vt:lpstr>2019-04-18</vt:lpstr>
      <vt:lpstr>Y = {0, 1}  {-1, +1}</vt:lpstr>
      <vt:lpstr>Bonte’s Simplified Fixed Hessian </vt:lpstr>
      <vt:lpstr>iDASH2017 </vt:lpstr>
      <vt:lpstr>iDASH2017 </vt:lpstr>
      <vt:lpstr>iDASH2017 </vt:lpstr>
      <vt:lpstr>MNIST </vt:lpstr>
      <vt:lpstr>MNIST </vt:lpstr>
      <vt:lpstr>MNIST </vt:lpstr>
      <vt:lpstr>Eclipse C++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439</cp:revision>
  <dcterms:created xsi:type="dcterms:W3CDTF">2018-07-01T05:46:43Z</dcterms:created>
  <dcterms:modified xsi:type="dcterms:W3CDTF">2019-04-17T16:11:37Z</dcterms:modified>
</cp:coreProperties>
</file>