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2018-07-19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FV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方案的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安全性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4156" cy="489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目前遇到的问题：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FV</a:t>
            </a:r>
            <a:r>
              <a:rPr lang="zh-CN" altLang="en-US" dirty="0" smtClean="0"/>
              <a:t>方案   实现了部分同态加密 （忽略了理论部分）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把部分同态加密变成全同态加密（参数的设置、推理论证）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FV</a:t>
            </a:r>
            <a:r>
              <a:rPr lang="zh-CN" altLang="en-US" dirty="0" smtClean="0"/>
              <a:t>论文   没有</a:t>
            </a:r>
            <a:r>
              <a:rPr lang="en-US" altLang="zh-CN" dirty="0" smtClean="0"/>
              <a:t>Bootstrapping</a:t>
            </a:r>
            <a:r>
              <a:rPr lang="zh-CN" altLang="en-US" dirty="0" smtClean="0"/>
              <a:t>的介绍，只介绍了其中的关键部分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Gentry</a:t>
            </a:r>
            <a:r>
              <a:rPr lang="zh-CN" altLang="en-US" dirty="0" smtClean="0"/>
              <a:t>的论文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2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ea typeface="+mn-ea"/>
                <a:cs typeface="+mn-cs"/>
              </a:rPr>
              <a:t>早期的实现方案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Rivest</a:t>
            </a:r>
            <a:r>
              <a:rPr lang="zh-CN" altLang="zh-CN" dirty="0"/>
              <a:t>、</a:t>
            </a:r>
            <a:r>
              <a:rPr lang="en-US" altLang="zh-CN" dirty="0" err="1"/>
              <a:t>Adleman</a:t>
            </a:r>
            <a:r>
              <a:rPr lang="zh-CN" altLang="zh-CN" dirty="0"/>
              <a:t>和</a:t>
            </a:r>
            <a:r>
              <a:rPr lang="en-US" altLang="zh-CN" dirty="0" err="1"/>
              <a:t>Dertouzos</a:t>
            </a:r>
            <a:r>
              <a:rPr lang="zh-CN" altLang="zh-CN" dirty="0"/>
              <a:t>于</a:t>
            </a:r>
            <a:r>
              <a:rPr lang="en-US" altLang="zh-CN" dirty="0"/>
              <a:t>1978</a:t>
            </a:r>
            <a:r>
              <a:rPr lang="zh-CN" altLang="zh-CN" dirty="0"/>
              <a:t>年提出了同态加密的思想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随后</a:t>
            </a:r>
            <a:r>
              <a:rPr lang="zh-CN" altLang="zh-CN" dirty="0"/>
              <a:t>很多只支持乘法或加法的方案被人们发现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dirty="0" smtClean="0"/>
              <a:t>支持</a:t>
            </a:r>
            <a:r>
              <a:rPr lang="zh-CN" altLang="zh-CN" dirty="0"/>
              <a:t>乘法的</a:t>
            </a:r>
            <a:r>
              <a:rPr lang="en-US" altLang="zh-CN" dirty="0"/>
              <a:t>RSA(1978)</a:t>
            </a:r>
            <a:r>
              <a:rPr lang="zh-CN" altLang="zh-CN" dirty="0"/>
              <a:t>和</a:t>
            </a:r>
            <a:r>
              <a:rPr lang="en-US" altLang="zh-CN" dirty="0" err="1"/>
              <a:t>ELGamal</a:t>
            </a:r>
            <a:r>
              <a:rPr lang="en-US" altLang="zh-CN" dirty="0"/>
              <a:t>(1985)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dirty="0" smtClean="0"/>
              <a:t>支持</a:t>
            </a:r>
            <a:r>
              <a:rPr lang="zh-CN" altLang="zh-CN" dirty="0"/>
              <a:t>加法的</a:t>
            </a:r>
            <a:r>
              <a:rPr lang="en-US" altLang="zh-CN" dirty="0" err="1"/>
              <a:t>Goldwasser-Micali</a:t>
            </a:r>
            <a:r>
              <a:rPr lang="en-US" altLang="zh-CN" dirty="0"/>
              <a:t>(1982)</a:t>
            </a:r>
            <a:r>
              <a:rPr lang="zh-CN" altLang="zh-CN" dirty="0"/>
              <a:t>和</a:t>
            </a:r>
            <a:r>
              <a:rPr lang="en-US" altLang="zh-CN" dirty="0" err="1"/>
              <a:t>Paillier</a:t>
            </a:r>
            <a:r>
              <a:rPr lang="en-US" altLang="zh-CN" dirty="0"/>
              <a:t>(1999)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478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ea typeface="+mn-ea"/>
                <a:cs typeface="+mn-cs"/>
              </a:rPr>
              <a:t>早期的实现方案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 smtClean="0"/>
                  <a:t>直到</a:t>
                </a:r>
                <a:r>
                  <a:rPr lang="en-US" altLang="zh-CN" dirty="0"/>
                  <a:t>2009</a:t>
                </a:r>
                <a:r>
                  <a:rPr lang="zh-CN" altLang="zh-CN" dirty="0"/>
                  <a:t>年，</a:t>
                </a:r>
                <a:r>
                  <a:rPr lang="en-US" altLang="zh-CN" dirty="0"/>
                  <a:t>Gentry</a:t>
                </a:r>
                <a:r>
                  <a:rPr lang="zh-CN" altLang="zh-CN" dirty="0"/>
                  <a:t>在他的博士论文中阐述了同时支持任意次数的加法和乘法的</a:t>
                </a:r>
                <a:r>
                  <a:rPr lang="zh-CN" altLang="zh-CN" dirty="0" smtClean="0"/>
                  <a:t>同态加密</a:t>
                </a:r>
                <a:r>
                  <a:rPr lang="zh-CN" altLang="zh-CN" dirty="0"/>
                  <a:t>方案是可以实现</a:t>
                </a:r>
                <a:r>
                  <a:rPr lang="zh-CN" altLang="zh-CN" dirty="0" smtClean="0"/>
                  <a:t>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理想格（</a:t>
                </a:r>
                <a:r>
                  <a:rPr lang="en-US" altLang="zh-CN" dirty="0" smtClean="0"/>
                  <a:t>ideal lattice</a:t>
                </a:r>
                <a:r>
                  <a:rPr lang="zh-CN" altLang="en-US" dirty="0" smtClean="0"/>
                  <a:t>）：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Ideal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An ideal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 smtClean="0"/>
                  <a:t> of  a 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 is a nonempty subset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 with …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Lattice: …Groups of the third type listed above are called lattices.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A lattice L in the 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is generated, or spanned by a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if every element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 smtClean="0"/>
                  <a:t> can be written as an integer combination of elements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0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ea typeface="+mn-ea"/>
                <a:cs typeface="+mn-cs"/>
              </a:rPr>
              <a:t>早期的实现方案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/>
              <a:t>直到</a:t>
            </a:r>
            <a:r>
              <a:rPr lang="en-US" altLang="zh-CN" dirty="0"/>
              <a:t>2009</a:t>
            </a:r>
            <a:r>
              <a:rPr lang="zh-CN" altLang="zh-CN" dirty="0"/>
              <a:t>年，</a:t>
            </a:r>
            <a:r>
              <a:rPr lang="en-US" altLang="zh-CN" dirty="0"/>
              <a:t>Gentry</a:t>
            </a:r>
            <a:r>
              <a:rPr lang="zh-CN" altLang="zh-CN" dirty="0"/>
              <a:t>在他的博士论文中阐述了同时支持任意次数的加法和乘法的</a:t>
            </a:r>
            <a:r>
              <a:rPr lang="zh-CN" altLang="zh-CN" dirty="0" smtClean="0"/>
              <a:t>同态加密</a:t>
            </a:r>
            <a:r>
              <a:rPr lang="zh-CN" altLang="zh-CN" dirty="0"/>
              <a:t>方案是可以实现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Gentry's construction consists of several </a:t>
            </a:r>
            <a:r>
              <a:rPr lang="en-US" altLang="zh-CN" dirty="0" smtClean="0"/>
              <a:t>steps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First we construct a somewhat homomorphic scheme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Next we need to “squash” the decryption procedure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Finally we can apply a “bootstrapping” transformation to obtain a FHE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55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ea typeface="+mn-ea"/>
                <a:cs typeface="+mn-cs"/>
              </a:rPr>
              <a:t>目前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已有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的实现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方案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FV</a:t>
            </a:r>
            <a:r>
              <a:rPr lang="zh-CN" altLang="zh-CN" dirty="0" smtClean="0"/>
              <a:t>方案</a:t>
            </a:r>
            <a:r>
              <a:rPr lang="en-US" altLang="zh-CN" dirty="0" smtClean="0"/>
              <a:t>:      SEAL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BGV</a:t>
            </a:r>
            <a:r>
              <a:rPr lang="zh-CN" altLang="zh-CN" dirty="0" smtClean="0"/>
              <a:t>方案</a:t>
            </a:r>
            <a:r>
              <a:rPr lang="en-US" altLang="zh-CN" dirty="0" smtClean="0"/>
              <a:t>: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HElib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别的方案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FV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方案的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安全性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FV</a:t>
            </a:r>
            <a:r>
              <a:rPr lang="zh-CN" altLang="en-US" dirty="0" smtClean="0"/>
              <a:t>方案的安全性基于</a:t>
            </a:r>
            <a:r>
              <a:rPr lang="zh-CN" altLang="en-US" dirty="0"/>
              <a:t>多项式环上容错学习</a:t>
            </a:r>
            <a:r>
              <a:rPr lang="en-US" altLang="zh-CN" dirty="0"/>
              <a:t>(R-LWE)</a:t>
            </a:r>
            <a:r>
              <a:rPr lang="zh-CN" altLang="en-US" dirty="0"/>
              <a:t>的计算困难性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公开密钥非对称密码机制       </a:t>
            </a:r>
            <a:r>
              <a:rPr lang="en-US" altLang="zh-CN" dirty="0"/>
              <a:t>NP</a:t>
            </a:r>
            <a:r>
              <a:rPr lang="zh-CN" altLang="zh-CN" dirty="0"/>
              <a:t>完全问题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14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FV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方案的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安全性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46001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 smtClean="0"/>
                  <a:t>容错学习难题</a:t>
                </a:r>
                <a:r>
                  <a:rPr lang="en-US" altLang="zh-CN" dirty="0"/>
                  <a:t>(LWE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zh-CN" dirty="0"/>
                  <a:t>标记</a:t>
                </a:r>
                <a:r>
                  <a:rPr lang="en-US" altLang="zh-CN" dirty="0" smtClean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zh-CN" dirty="0"/>
                  <a:t>是一个整数集合，并且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zh-CN" dirty="0"/>
                  <a:t>是一个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/>
                  <a:t>维向量。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是从满足离散高斯分布的整数集合中随机抽取的一个整数。</a:t>
                </a:r>
              </a:p>
              <a:p>
                <a:pPr marL="0" indent="0">
                  <a:buNone/>
                </a:pPr>
                <a:r>
                  <a:rPr lang="zh-CN" altLang="zh-CN" dirty="0" smtClean="0"/>
                  <a:t>已知：一</a:t>
                </a:r>
                <a:r>
                  <a:rPr lang="zh-CN" altLang="zh-CN" dirty="0"/>
                  <a:t>个从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zh-CN" dirty="0"/>
                  <a:t>中按照均匀分布抽取的随机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/>
                  <a:t>维向量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 ~ 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</a:t>
                </a:r>
                <a:r>
                  <a:rPr lang="zh-CN" altLang="zh-CN" dirty="0" smtClean="0"/>
                  <a:t>用</a:t>
                </a:r>
                <a:r>
                  <a:rPr lang="zh-CN" altLang="zh-CN" dirty="0"/>
                  <a:t>此</a:t>
                </a:r>
                <a:r>
                  <a:rPr lang="zh-CN" altLang="zh-CN" dirty="0" smtClean="0"/>
                  <a:t>向量形成</a:t>
                </a:r>
                <a:r>
                  <a:rPr lang="zh-CN" altLang="zh-CN" dirty="0"/>
                  <a:t>一个有噪声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的内积等式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=&lt;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&gt;+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给定：若干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=&lt;</m:t>
                        </m:r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&gt;+</m:t>
                        </m:r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问题：求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≈&lt;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zh-CN" dirty="0"/>
                  <a:t>的解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4600113"/>
              </a:xfrm>
              <a:blipFill>
                <a:blip r:embed="rId2"/>
                <a:stretch>
                  <a:fillRect l="-1151" t="-2384" b="-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2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FV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方案的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安全性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48993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环上</a:t>
                </a:r>
                <a:r>
                  <a:rPr lang="zh-CN" altLang="zh-CN" dirty="0" smtClean="0"/>
                  <a:t>容错学习难题</a:t>
                </a:r>
                <a:r>
                  <a:rPr lang="en-US" altLang="zh-CN" dirty="0"/>
                  <a:t>(LWE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zh-CN" dirty="0"/>
                  <a:t>标记</a:t>
                </a:r>
                <a:r>
                  <a:rPr lang="en-US" altLang="zh-CN" dirty="0" smtClean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zh-CN" dirty="0"/>
                  <a:t>是一个整数集合，并且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zh-CN" dirty="0"/>
                  <a:t>是一个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/>
                  <a:t>维向量。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是从满足离散高斯分布的整数集合中随机抽取的一个整数。</a:t>
                </a:r>
              </a:p>
              <a:p>
                <a:pPr marL="0" indent="0">
                  <a:buNone/>
                </a:pPr>
                <a:r>
                  <a:rPr lang="zh-CN" altLang="zh-CN" dirty="0" smtClean="0"/>
                  <a:t>已知：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zh-CN" dirty="0"/>
                  <a:t>是从均匀分布中抽取的随机变量，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zh-CN" dirty="0"/>
                  <a:t>的结果被一些小的随机变量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zh-CN" dirty="0"/>
                  <a:t>所干扰，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zh-CN" dirty="0"/>
                  <a:t>通常抽取自一个固定的概率分布（比如高斯分布）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给定：若干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问题：</a:t>
                </a:r>
                <a:r>
                  <a:rPr lang="zh-CN" altLang="zh-CN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4899372"/>
              </a:xfrm>
              <a:blipFill>
                <a:blip r:embed="rId2"/>
                <a:stretch>
                  <a:fillRect l="-1151" t="-2239" b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5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FV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方案的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安全性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48993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遇到过的问题：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dirty="0" smtClean="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dirty="0"/>
                  <a:t>是系数为整数、以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dirty="0"/>
                  <a:t>为模的多项式环</a:t>
                </a:r>
                <a:r>
                  <a:rPr lang="zh-CN" altLang="zh-CN" dirty="0" smtClean="0"/>
                  <a:t>集合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 ∈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</a:t>
                </a:r>
                <a:r>
                  <a:rPr lang="zh-CN" altLang="en-US" dirty="0" smtClean="0"/>
                  <a:t>商环                          生成的多项式度数小于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离散高斯分布                       </a:t>
                </a:r>
                <a:r>
                  <a:rPr lang="en-US" altLang="zh-CN" dirty="0" smtClean="0"/>
                  <a:t>Gentry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抽象代数、数论等名词的基本定义、概念以及推理过程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4899372"/>
              </a:xfrm>
              <a:blipFill>
                <a:blip r:embed="rId2"/>
                <a:stretch>
                  <a:fillRect l="-1151" t="-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0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345</Words>
  <Application>Microsoft Office PowerPoint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Wingdings</vt:lpstr>
      <vt:lpstr>Office 主题​​</vt:lpstr>
      <vt:lpstr>2018-07-19</vt:lpstr>
      <vt:lpstr>早期的实现方案</vt:lpstr>
      <vt:lpstr>早期的实现方案</vt:lpstr>
      <vt:lpstr>早期的实现方案</vt:lpstr>
      <vt:lpstr>目前已有的实现方案</vt:lpstr>
      <vt:lpstr>FV方案的安全性</vt:lpstr>
      <vt:lpstr>FV方案的安全性</vt:lpstr>
      <vt:lpstr>FV方案的安全性</vt:lpstr>
      <vt:lpstr>FV方案的安全性</vt:lpstr>
      <vt:lpstr>FV方案的安全性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孙黎月</cp:lastModifiedBy>
  <cp:revision>131</cp:revision>
  <dcterms:created xsi:type="dcterms:W3CDTF">2018-07-01T05:46:43Z</dcterms:created>
  <dcterms:modified xsi:type="dcterms:W3CDTF">2018-07-19T00:59:55Z</dcterms:modified>
</cp:coreProperties>
</file>