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9" r:id="rId4"/>
    <p:sldId id="296" r:id="rId5"/>
    <p:sldId id="300" r:id="rId6"/>
    <p:sldId id="301" r:id="rId7"/>
    <p:sldId id="298" r:id="rId8"/>
    <p:sldId id="302" r:id="rId9"/>
    <p:sldId id="303" r:id="rId10"/>
    <p:sldId id="297" r:id="rId11"/>
    <p:sldId id="295" r:id="rId12"/>
    <p:sldId id="305" r:id="rId13"/>
    <p:sldId id="29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2018-07-30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Efficient Fully Homomorphic Encryption from (Standard) LWE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B</a:t>
            </a:r>
            <a:r>
              <a:rPr lang="en-US" altLang="zh-CN" dirty="0" err="1" smtClean="0"/>
              <a:t>rakerski</a:t>
            </a:r>
            <a:r>
              <a:rPr lang="en-US" altLang="zh-CN" dirty="0" smtClean="0"/>
              <a:t>      Vinod </a:t>
            </a:r>
            <a:r>
              <a:rPr lang="en-US" altLang="zh-CN" b="1" dirty="0" err="1" smtClean="0"/>
              <a:t>V</a:t>
            </a:r>
            <a:r>
              <a:rPr lang="en-US" altLang="zh-CN" dirty="0" err="1" smtClean="0"/>
              <a:t>aikuntanathan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Re-linearization:  FV RLWE</a:t>
            </a:r>
          </a:p>
          <a:p>
            <a:r>
              <a:rPr lang="en-US" altLang="zh-CN" dirty="0" smtClean="0"/>
              <a:t>Dimension-modulus reduction:  BGV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80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Fully </a:t>
                </a:r>
                <a:r>
                  <a:rPr lang="en-US" altLang="zh-CN" dirty="0"/>
                  <a:t>Homomorphic Encryption without </a:t>
                </a:r>
                <a:r>
                  <a:rPr lang="en-US" altLang="zh-CN" dirty="0" smtClean="0"/>
                  <a:t>Bootstrapping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Zvika</a:t>
                </a:r>
                <a:r>
                  <a:rPr lang="en-US" altLang="zh-CN" dirty="0" smtClean="0"/>
                  <a:t> </a:t>
                </a:r>
                <a:r>
                  <a:rPr lang="en-US" altLang="zh-CN" b="1" dirty="0" err="1" smtClean="0"/>
                  <a:t>B</a:t>
                </a:r>
                <a:r>
                  <a:rPr lang="en-US" altLang="zh-CN" dirty="0" err="1" smtClean="0"/>
                  <a:t>rakerski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Craig </a:t>
                </a:r>
                <a:r>
                  <a:rPr lang="en-US" altLang="zh-CN" b="1" dirty="0" smtClean="0"/>
                  <a:t>G</a:t>
                </a:r>
                <a:r>
                  <a:rPr lang="en-US" altLang="zh-CN" dirty="0" smtClean="0"/>
                  <a:t>entry      Vinod </a:t>
                </a:r>
                <a:r>
                  <a:rPr lang="en-US" altLang="zh-CN" b="1" dirty="0" err="1" smtClean="0"/>
                  <a:t>V</a:t>
                </a:r>
                <a:r>
                  <a:rPr lang="en-US" altLang="zh-CN" dirty="0" err="1" smtClean="0"/>
                  <a:t>aikuntanathan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They use modulus switching in one shot to obtain a small </a:t>
                </a:r>
                <a:r>
                  <a:rPr lang="en-US" altLang="zh-CN" dirty="0" err="1" smtClean="0"/>
                  <a:t>ciphertext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We will use it iteratively to keep the noise level essentially constant.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 is short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is sufficiently smaller than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the noise in the </a:t>
                </a:r>
                <a:r>
                  <a:rPr lang="en-US" altLang="zh-CN" dirty="0" err="1" smtClean="0"/>
                  <a:t>ciphertext</a:t>
                </a:r>
                <a:r>
                  <a:rPr lang="en-US" altLang="zh-CN" dirty="0" smtClean="0"/>
                  <a:t> actually decreases.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7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Fully </a:t>
                </a:r>
                <a:r>
                  <a:rPr lang="en-US" altLang="zh-CN" dirty="0"/>
                  <a:t>Homomorphic Encryption without </a:t>
                </a:r>
                <a:r>
                  <a:rPr lang="en-US" altLang="zh-CN" dirty="0" smtClean="0"/>
                  <a:t>Bootstrapping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Zvika</a:t>
                </a:r>
                <a:r>
                  <a:rPr lang="en-US" altLang="zh-CN" dirty="0" smtClean="0"/>
                  <a:t> </a:t>
                </a:r>
                <a:r>
                  <a:rPr lang="en-US" altLang="zh-CN" b="1" dirty="0" err="1" smtClean="0"/>
                  <a:t>B</a:t>
                </a:r>
                <a:r>
                  <a:rPr lang="en-US" altLang="zh-CN" dirty="0" err="1" smtClean="0"/>
                  <a:t>rakerski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Craig </a:t>
                </a:r>
                <a:r>
                  <a:rPr lang="en-US" altLang="zh-CN" b="1" dirty="0" smtClean="0"/>
                  <a:t>G</a:t>
                </a:r>
                <a:r>
                  <a:rPr lang="en-US" altLang="zh-CN" dirty="0" smtClean="0"/>
                  <a:t>entry      Vinod </a:t>
                </a:r>
                <a:r>
                  <a:rPr lang="en-US" altLang="zh-CN" b="1" dirty="0" err="1" smtClean="0"/>
                  <a:t>V</a:t>
                </a:r>
                <a:r>
                  <a:rPr lang="en-US" altLang="zh-CN" dirty="0" err="1" smtClean="0"/>
                  <a:t>aikuntanathan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We will use it iteratively to keep the noise level essentially constant.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a ladder of decreasing moduli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𝑏𝑖𝑡𝑠</m:t>
                        </m:r>
                      </m:e>
                    </m:d>
                  </m:oMath>
                </a14:m>
                <a:r>
                  <a:rPr lang="en-US" altLang="zh-CN" dirty="0" smtClean="0"/>
                  <a:t> down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𝑏𝑖𝑡𝑠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FHE.Add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FHE.Refresh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FHE.Mult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FHE.Refresh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987" b="-5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目前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已有的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两个实现方案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BGV</a:t>
            </a:r>
            <a:r>
              <a:rPr lang="zh-CN" altLang="zh-CN" dirty="0" smtClean="0"/>
              <a:t>方案</a:t>
            </a:r>
            <a:r>
              <a:rPr lang="en-US" altLang="zh-CN" dirty="0" smtClean="0"/>
              <a:t>: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Helib</a:t>
            </a:r>
            <a:r>
              <a:rPr lang="en-US" altLang="zh-CN" dirty="0" smtClean="0"/>
              <a:t>  (Linux)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smtClean="0"/>
              <a:t>Java </a:t>
            </a:r>
            <a:r>
              <a:rPr lang="en-US" altLang="zh-CN" smtClean="0"/>
              <a:t> </a:t>
            </a:r>
            <a:r>
              <a:rPr lang="en-US" altLang="zh-CN" dirty="0" smtClean="0"/>
              <a:t>BGV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08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Fully </a:t>
            </a:r>
            <a:r>
              <a:rPr lang="en-US" altLang="zh-CN" dirty="0"/>
              <a:t>Homomorphic Encryption without </a:t>
            </a:r>
            <a:r>
              <a:rPr lang="en-US" altLang="zh-CN" dirty="0" smtClean="0"/>
              <a:t>Bootstrapping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B</a:t>
            </a:r>
            <a:r>
              <a:rPr lang="en-US" altLang="zh-CN" dirty="0" err="1" smtClean="0"/>
              <a:t>rakerski</a:t>
            </a:r>
            <a:r>
              <a:rPr lang="en-US" altLang="zh-CN" dirty="0"/>
              <a:t> </a:t>
            </a:r>
            <a:r>
              <a:rPr lang="en-US" altLang="zh-CN" dirty="0" smtClean="0"/>
              <a:t>     Craig </a:t>
            </a:r>
            <a:r>
              <a:rPr lang="en-US" altLang="zh-CN" b="1" dirty="0" smtClean="0"/>
              <a:t>G</a:t>
            </a:r>
            <a:r>
              <a:rPr lang="en-US" altLang="zh-CN" dirty="0" smtClean="0"/>
              <a:t>entry      Vinod </a:t>
            </a:r>
            <a:r>
              <a:rPr lang="en-US" altLang="zh-CN" b="1" dirty="0" err="1" smtClean="0"/>
              <a:t>V</a:t>
            </a:r>
            <a:r>
              <a:rPr lang="en-US" altLang="zh-CN" dirty="0" err="1" smtClean="0"/>
              <a:t>aikuntanathan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Efficient Fully Homomorphic Encryption from (Standard) LWE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B</a:t>
            </a:r>
            <a:r>
              <a:rPr lang="en-US" altLang="zh-CN" dirty="0" err="1" smtClean="0"/>
              <a:t>rakerski</a:t>
            </a:r>
            <a:r>
              <a:rPr lang="en-US" altLang="zh-CN" dirty="0" smtClean="0"/>
              <a:t>      Vinod </a:t>
            </a:r>
            <a:r>
              <a:rPr lang="en-US" altLang="zh-CN" b="1" dirty="0" err="1" smtClean="0"/>
              <a:t>V</a:t>
            </a:r>
            <a:r>
              <a:rPr lang="en-US" altLang="zh-CN" dirty="0" err="1" smtClean="0"/>
              <a:t>aikuntanathan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Efficient Fully Homomorphic Encryption from (Standard) LWE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B</a:t>
            </a:r>
            <a:r>
              <a:rPr lang="en-US" altLang="zh-CN" dirty="0" err="1" smtClean="0"/>
              <a:t>rakerski</a:t>
            </a:r>
            <a:r>
              <a:rPr lang="en-US" altLang="zh-CN" dirty="0" smtClean="0"/>
              <a:t>      Vinod </a:t>
            </a:r>
            <a:r>
              <a:rPr lang="en-US" altLang="zh-CN" b="1" dirty="0" err="1" smtClean="0"/>
              <a:t>V</a:t>
            </a:r>
            <a:r>
              <a:rPr lang="en-US" altLang="zh-CN" dirty="0" err="1" smtClean="0"/>
              <a:t>aikuntanathan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Show that Somewhat HE can be based on LWE,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using a new re-linearization technique.</a:t>
            </a:r>
          </a:p>
          <a:p>
            <a:r>
              <a:rPr lang="en-US" altLang="zh-CN" dirty="0" smtClean="0"/>
              <a:t>We introduce a new dimension-modulus reduction technique,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which shortens the </a:t>
            </a:r>
            <a:r>
              <a:rPr lang="en-US" altLang="zh-CN" dirty="0" err="1" smtClean="0"/>
              <a:t>ciphertexts</a:t>
            </a:r>
            <a:r>
              <a:rPr lang="en-US" altLang="zh-CN" dirty="0" smtClean="0"/>
              <a:t> and reduces the decryption complexity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5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Efficient Fully Homomorphic Encryption from (Standard) LWE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B</a:t>
            </a:r>
            <a:r>
              <a:rPr lang="en-US" altLang="zh-CN" dirty="0" err="1" smtClean="0"/>
              <a:t>rakerski</a:t>
            </a:r>
            <a:r>
              <a:rPr lang="en-US" altLang="zh-CN" dirty="0" smtClean="0"/>
              <a:t>      Vinod </a:t>
            </a:r>
            <a:r>
              <a:rPr lang="en-US" altLang="zh-CN" b="1" dirty="0" err="1" smtClean="0"/>
              <a:t>V</a:t>
            </a:r>
            <a:r>
              <a:rPr lang="en-US" altLang="zh-CN" dirty="0" err="1" smtClean="0"/>
              <a:t>aikuntanathan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Re-linearization technique: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does not require hardness assumptions on ideals.</a:t>
            </a:r>
          </a:p>
          <a:p>
            <a:pPr marL="0" indent="0">
              <a:buNone/>
            </a:pPr>
            <a:r>
              <a:rPr lang="en-US" altLang="zh-CN" dirty="0" smtClean="0"/>
              <a:t>   In contrast, all previous schemes relied on complexity assumptions</a:t>
            </a:r>
          </a:p>
          <a:p>
            <a:pPr marL="0" indent="0">
              <a:buNone/>
            </a:pPr>
            <a:r>
              <a:rPr lang="en-US" altLang="zh-CN" dirty="0" smtClean="0"/>
              <a:t>   related to ideals in various rings.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24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3819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Re-linearization technique: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To encrypt a bit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using secret key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 a random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 and a 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 and then taking the result modulo 2.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Homomorphic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381999"/>
              </a:xfrm>
              <a:blipFill>
                <a:blip r:embed="rId2"/>
                <a:stretch>
                  <a:fillRect l="-987" t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3819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Re-linearization technique: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 and then taking the result modulo 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381999"/>
              </a:xfrm>
              <a:blipFill>
                <a:blip r:embed="rId2"/>
                <a:stretch>
                  <a:fillRect l="-987" t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Efficient Fully Homomorphic Encryption from (Standard) LWE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Zvika</a:t>
                </a:r>
                <a:r>
                  <a:rPr lang="en-US" altLang="zh-CN" dirty="0" smtClean="0"/>
                  <a:t> </a:t>
                </a:r>
                <a:r>
                  <a:rPr lang="en-US" altLang="zh-CN" b="1" dirty="0" err="1" smtClean="0"/>
                  <a:t>B</a:t>
                </a:r>
                <a:r>
                  <a:rPr lang="en-US" altLang="zh-CN" dirty="0" err="1" smtClean="0"/>
                  <a:t>rakerski</a:t>
                </a:r>
                <a:r>
                  <a:rPr lang="en-US" altLang="zh-CN" dirty="0" smtClean="0"/>
                  <a:t>      Vinod </a:t>
                </a:r>
                <a:r>
                  <a:rPr lang="en-US" altLang="zh-CN" b="1" dirty="0" err="1" smtClean="0"/>
                  <a:t>V</a:t>
                </a:r>
                <a:r>
                  <a:rPr lang="en-US" altLang="zh-CN" dirty="0" err="1" smtClean="0"/>
                  <a:t>aikuntanathan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Dimension-modulus reduction technique: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altLang="zh-CN" dirty="0" smtClean="0"/>
                  <a:t>   &gt;&gt;&gt;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 smtClean="0"/>
                  <a:t> need not have the same dimension n.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 smtClean="0"/>
                  <a:t> have not only low dimension but also small modulus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9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Efficient Fully Homomorphic Encryption from (Standard) LWE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Zvika</a:t>
                </a:r>
                <a:r>
                  <a:rPr lang="en-US" altLang="zh-CN" dirty="0" smtClean="0"/>
                  <a:t> </a:t>
                </a:r>
                <a:r>
                  <a:rPr lang="en-US" altLang="zh-CN" b="1" dirty="0" err="1" smtClean="0"/>
                  <a:t>B</a:t>
                </a:r>
                <a:r>
                  <a:rPr lang="en-US" altLang="zh-CN" dirty="0" err="1" smtClean="0"/>
                  <a:t>rakerski</a:t>
                </a:r>
                <a:r>
                  <a:rPr lang="en-US" altLang="zh-CN" dirty="0" smtClean="0"/>
                  <a:t>      Vinod </a:t>
                </a:r>
                <a:r>
                  <a:rPr lang="en-US" altLang="zh-CN" b="1" dirty="0" err="1" smtClean="0"/>
                  <a:t>V</a:t>
                </a:r>
                <a:r>
                  <a:rPr lang="en-US" altLang="zh-CN" dirty="0" err="1" smtClean="0"/>
                  <a:t>aikuntanathan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Dimension-modulus reduction technique: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altLang="zh-CN" dirty="0" smtClean="0"/>
                  <a:t>   &gt;&gt;&gt;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intuition: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  &gt;&gt;&gt;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 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( by simple scaling, up to a small error.)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lang="en-US" altLang="zh-CN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987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5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Efficient Fully Homomorphic Encryption from (Standard) LWE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Zvika</a:t>
                </a:r>
                <a:r>
                  <a:rPr lang="en-US" altLang="zh-CN" dirty="0" smtClean="0"/>
                  <a:t> </a:t>
                </a:r>
                <a:r>
                  <a:rPr lang="en-US" altLang="zh-CN" b="1" dirty="0" err="1" smtClean="0"/>
                  <a:t>B</a:t>
                </a:r>
                <a:r>
                  <a:rPr lang="en-US" altLang="zh-CN" dirty="0" err="1" smtClean="0"/>
                  <a:t>rakerski</a:t>
                </a:r>
                <a:r>
                  <a:rPr lang="en-US" altLang="zh-CN" dirty="0" smtClean="0"/>
                  <a:t>      Vinod </a:t>
                </a:r>
                <a:r>
                  <a:rPr lang="en-US" altLang="zh-CN" b="1" dirty="0" err="1" smtClean="0"/>
                  <a:t>V</a:t>
                </a:r>
                <a:r>
                  <a:rPr lang="en-US" altLang="zh-CN" dirty="0" err="1" smtClean="0"/>
                  <a:t>aikuntanathan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Dimension-modulus reduction technique: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altLang="zh-CN" dirty="0" smtClean="0"/>
                  <a:t>   &gt;&gt;&gt;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lang="en-US" altLang="zh-CN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we 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into an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 by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altLang="zh-CN" dirty="0" smtClean="0"/>
                  <a:t>   and rounding.(which incurs an additional error of magnitude at most .5)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327</Words>
  <Application>Microsoft Office PowerPoint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2018-07-30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目前已有的两个实现方案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188</cp:revision>
  <dcterms:created xsi:type="dcterms:W3CDTF">2018-07-01T05:46:43Z</dcterms:created>
  <dcterms:modified xsi:type="dcterms:W3CDTF">2018-07-30T00:53:19Z</dcterms:modified>
</cp:coreProperties>
</file>