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306" r:id="rId4"/>
    <p:sldId id="308" r:id="rId5"/>
    <p:sldId id="311" r:id="rId6"/>
    <p:sldId id="312" r:id="rId7"/>
    <p:sldId id="313" r:id="rId8"/>
    <p:sldId id="307" r:id="rId9"/>
    <p:sldId id="30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2018-08-27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同态加密的相关知识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起源</a:t>
            </a:r>
            <a:r>
              <a:rPr lang="zh-CN" altLang="zh-CN" dirty="0"/>
              <a:t>、定义、发展、现状、应用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两</a:t>
            </a:r>
            <a:r>
              <a:rPr lang="zh-CN" altLang="en-US" dirty="0" smtClean="0"/>
              <a:t>个实现方案</a:t>
            </a:r>
            <a:endParaRPr lang="en-US" altLang="zh-CN" dirty="0" smtClean="0"/>
          </a:p>
          <a:p>
            <a:pPr marL="514350" indent="-514350">
              <a:buAutoNum type="arabicPeriod" startAt="3"/>
            </a:pPr>
            <a:r>
              <a:rPr lang="zh-CN" altLang="en-US" dirty="0" smtClean="0"/>
              <a:t>在机器学习中的应用</a:t>
            </a:r>
            <a:endParaRPr lang="en-US" altLang="zh-CN" dirty="0" smtClean="0"/>
          </a:p>
          <a:p>
            <a:pPr marL="514350" indent="-514350">
              <a:buAutoNum type="arabicPeriod" startAt="3"/>
            </a:pPr>
            <a:r>
              <a:rPr lang="zh-CN" altLang="en-US" dirty="0"/>
              <a:t>结论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两个实现方案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3.0  </a:t>
            </a:r>
            <a:r>
              <a:rPr lang="zh-CN" altLang="en-US" dirty="0" smtClean="0"/>
              <a:t>符号定义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3.1. BFV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3.2  BGV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3.3  </a:t>
            </a:r>
            <a:r>
              <a:rPr lang="zh-CN" altLang="en-US" dirty="0" smtClean="0"/>
              <a:t>自举法（</a:t>
            </a:r>
            <a:r>
              <a:rPr lang="en-US" altLang="zh-CN" dirty="0" smtClean="0"/>
              <a:t>Bootstrapping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09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自举法（</a:t>
                </a:r>
                <a:r>
                  <a:rPr lang="en-US" altLang="zh-CN" dirty="0" smtClean="0"/>
                  <a:t>Bootstrapping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IDEA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We could refresh a </a:t>
                </a:r>
                <a:r>
                  <a:rPr lang="en-US" altLang="zh-CN" dirty="0" err="1"/>
                  <a:t>ciphertext</a:t>
                </a:r>
                <a:r>
                  <a:rPr lang="en-US" altLang="zh-CN" dirty="0"/>
                  <a:t> if we could completely decrypt </a:t>
                </a:r>
                <a:r>
                  <a:rPr lang="en-US" altLang="zh-CN" dirty="0" smtClean="0"/>
                  <a:t>it.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decrypt the </a:t>
                </a:r>
                <a:r>
                  <a:rPr lang="en-US" altLang="zh-CN" dirty="0" err="1" smtClean="0"/>
                  <a:t>ciphertext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homomorphically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大部分</a:t>
                </a:r>
                <a:r>
                  <a:rPr lang="zh-CN" altLang="zh-CN" dirty="0" smtClean="0"/>
                  <a:t>解密算法是</a:t>
                </a:r>
                <a:r>
                  <a:rPr lang="zh-CN" altLang="zh-CN" dirty="0"/>
                  <a:t>计算向量内积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115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2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自举法（</a:t>
                </a:r>
                <a:r>
                  <a:rPr lang="en-US" altLang="zh-CN" dirty="0" smtClean="0"/>
                  <a:t>Bootstrapping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 ;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〈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?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4156" cy="4351338"/>
              </a:xfrm>
              <a:blipFill>
                <a:blip r:embed="rId2"/>
                <a:stretch>
                  <a:fillRect l="-115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自举法（</a:t>
                </a:r>
                <a:r>
                  <a:rPr lang="en-US" altLang="zh-CN" dirty="0" smtClean="0"/>
                  <a:t>Bootstrapping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 ;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〈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自举法（</a:t>
                </a:r>
                <a:r>
                  <a:rPr lang="en-US" altLang="zh-CN" dirty="0" smtClean="0"/>
                  <a:t>Bootstrapping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 ;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〈"/>
                        <m:endChr m:val="〉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𝒑𝒌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5032375"/>
              </a:xfrm>
              <a:blipFill>
                <a:blip r:embed="rId2"/>
                <a:stretch>
                  <a:fillRect l="-115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9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在机器学习中的应用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4.1.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4.2. 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4.3. 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0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latin typeface="+mn-lt"/>
                <a:ea typeface="+mn-ea"/>
                <a:cs typeface="+mn-cs"/>
              </a:rPr>
              <a:t>综述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53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在机器学习中的应用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4.3. 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IDASH </a:t>
            </a:r>
            <a:r>
              <a:rPr lang="en-US" altLang="zh-CN" dirty="0"/>
              <a:t>PRIVACY &amp; SECURITY WORKSHOP </a:t>
            </a:r>
            <a:r>
              <a:rPr lang="en-US" altLang="zh-CN" dirty="0" smtClean="0"/>
              <a:t>2017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secure </a:t>
            </a:r>
            <a:r>
              <a:rPr lang="en-US" altLang="zh-CN" dirty="0"/>
              <a:t>genome analysis competition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Logistic </a:t>
            </a:r>
            <a:r>
              <a:rPr lang="en-US" altLang="zh-CN" dirty="0"/>
              <a:t>regression over encrypted data </a:t>
            </a:r>
            <a:r>
              <a:rPr lang="en-US" altLang="zh-CN" dirty="0" smtClean="0"/>
              <a:t>from fully </a:t>
            </a:r>
            <a:r>
              <a:rPr lang="en-US" altLang="zh-CN" dirty="0"/>
              <a:t>homomorphic </a:t>
            </a:r>
            <a:r>
              <a:rPr lang="en-US" altLang="zh-CN" dirty="0" smtClean="0"/>
              <a:t>encryption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Doing Real Work with FHE: The Case of Logistic </a:t>
            </a:r>
            <a:r>
              <a:rPr lang="en-US" altLang="zh-CN" dirty="0" smtClean="0"/>
              <a:t>Regression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26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201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Wingdings</vt:lpstr>
      <vt:lpstr>Office 主题​​</vt:lpstr>
      <vt:lpstr>2018-08-27</vt:lpstr>
      <vt:lpstr>综述</vt:lpstr>
      <vt:lpstr>综述</vt:lpstr>
      <vt:lpstr>综述</vt:lpstr>
      <vt:lpstr>综述</vt:lpstr>
      <vt:lpstr>综述</vt:lpstr>
      <vt:lpstr>综述</vt:lpstr>
      <vt:lpstr>综述</vt:lpstr>
      <vt:lpstr>综述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207</cp:revision>
  <dcterms:created xsi:type="dcterms:W3CDTF">2018-07-01T05:46:43Z</dcterms:created>
  <dcterms:modified xsi:type="dcterms:W3CDTF">2018-08-26T16:01:49Z</dcterms:modified>
</cp:coreProperties>
</file>