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315" r:id="rId4"/>
    <p:sldId id="314" r:id="rId5"/>
    <p:sldId id="317" r:id="rId6"/>
    <p:sldId id="31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2018-09-10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ML </a:t>
            </a:r>
            <a:r>
              <a:rPr lang="en-US" altLang="zh-CN" dirty="0" err="1" smtClean="0"/>
              <a:t>Condential</a:t>
            </a:r>
            <a:r>
              <a:rPr lang="en-US" altLang="zh-CN" dirty="0" smtClean="0"/>
              <a:t>: Machine </a:t>
            </a:r>
            <a:r>
              <a:rPr lang="en-US" altLang="zh-CN" dirty="0"/>
              <a:t>Learning on Encrypted </a:t>
            </a:r>
            <a:r>
              <a:rPr lang="en-US" altLang="zh-CN" dirty="0" smtClean="0"/>
              <a:t>Data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Thore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Graepel</a:t>
            </a:r>
            <a:r>
              <a:rPr lang="en-US" altLang="zh-CN" dirty="0" smtClean="0"/>
              <a:t>, </a:t>
            </a:r>
            <a:r>
              <a:rPr lang="en-US" altLang="zh-CN" dirty="0"/>
              <a:t>Kristin </a:t>
            </a:r>
            <a:r>
              <a:rPr lang="en-US" altLang="zh-CN" dirty="0" err="1" smtClean="0"/>
              <a:t>Lauter</a:t>
            </a:r>
            <a:r>
              <a:rPr lang="en-US" altLang="zh-CN" dirty="0" smtClean="0"/>
              <a:t>, </a:t>
            </a:r>
            <a:r>
              <a:rPr lang="en-US" altLang="zh-CN" dirty="0"/>
              <a:t>and Michael </a:t>
            </a:r>
            <a:r>
              <a:rPr lang="en-US" altLang="zh-CN" dirty="0" err="1" smtClean="0"/>
              <a:t>Naehrig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ML Confidential Protocol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Linear </a:t>
            </a:r>
            <a:r>
              <a:rPr lang="en-US" altLang="zh-CN" dirty="0"/>
              <a:t>Means (LM) </a:t>
            </a:r>
            <a:r>
              <a:rPr lang="en-US" altLang="zh-CN" dirty="0" smtClean="0"/>
              <a:t>Classier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Fisher's </a:t>
            </a:r>
            <a:r>
              <a:rPr lang="en-US" altLang="zh-CN" dirty="0"/>
              <a:t>Linear </a:t>
            </a:r>
            <a:r>
              <a:rPr lang="en-US" altLang="zh-CN" dirty="0" smtClean="0"/>
              <a:t>Discriminant(FLD</a:t>
            </a:r>
            <a:r>
              <a:rPr lang="en-US" altLang="zh-CN" dirty="0"/>
              <a:t>) </a:t>
            </a:r>
            <a:r>
              <a:rPr lang="en-US" altLang="zh-CN" dirty="0" smtClean="0"/>
              <a:t>Classier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on </a:t>
            </a:r>
            <a:r>
              <a:rPr lang="en-US" altLang="zh-CN" dirty="0"/>
              <a:t>a publicly available data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4156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ML Confidential Protocol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Key Generation: The Data Owner executes the </a:t>
            </a:r>
            <a:r>
              <a:rPr lang="en-US" altLang="zh-CN" dirty="0" err="1" smtClean="0"/>
              <a:t>HE.Keygen</a:t>
            </a:r>
            <a:r>
              <a:rPr lang="en-US" altLang="zh-CN" dirty="0" smtClean="0"/>
              <a:t> algorithm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publishes the public key, securely stores the private key locally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Encryption and Upload of Training Data: … encrypt preprocessed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version of the training set data, i.e. sufficient statistics  </a:t>
            </a:r>
          </a:p>
          <a:p>
            <a:pPr marL="0" indent="0">
              <a:buNone/>
            </a:pPr>
            <a:r>
              <a:rPr lang="en-US" altLang="zh-CN" dirty="0" smtClean="0"/>
              <a:t>Training:</a:t>
            </a:r>
          </a:p>
          <a:p>
            <a:pPr marL="0" indent="0">
              <a:buNone/>
            </a:pPr>
            <a:r>
              <a:rPr lang="en-US" altLang="zh-CN" dirty="0" smtClean="0"/>
              <a:t>Classification:</a:t>
            </a:r>
          </a:p>
          <a:p>
            <a:pPr marL="0" indent="0">
              <a:buNone/>
            </a:pPr>
            <a:r>
              <a:rPr lang="en-US" altLang="zh-CN" dirty="0" smtClean="0"/>
              <a:t>Verification of the Learned Model: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6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Linear </a:t>
                </a:r>
                <a:r>
                  <a:rPr lang="en-US" altLang="zh-CN" dirty="0"/>
                  <a:t>Means (LM) </a:t>
                </a:r>
                <a:r>
                  <a:rPr lang="en-US" altLang="zh-CN" dirty="0" smtClean="0"/>
                  <a:t>Classier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determines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defines </a:t>
                </a:r>
                <a:r>
                  <a:rPr lang="en-US" altLang="zh-CN" dirty="0"/>
                  <a:t>a hyper-plane midway on and orthogonal to the line through the two </a:t>
                </a:r>
                <a:r>
                  <a:rPr lang="en-US" altLang="zh-CN" dirty="0" smtClean="0"/>
                  <a:t>class conditional means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It </a:t>
                </a:r>
                <a:r>
                  <a:rPr lang="en-US" altLang="zh-CN" dirty="0"/>
                  <a:t>can be derived as the Bayes optimal decision boundary in the case that </a:t>
                </a:r>
                <a:r>
                  <a:rPr lang="en-US" altLang="zh-CN" dirty="0" smtClean="0"/>
                  <a:t>the two </a:t>
                </a:r>
                <a:r>
                  <a:rPr lang="en-US" altLang="zh-CN" dirty="0"/>
                  <a:t>class-conditional distributions have identical isotropic Gaussian </a:t>
                </a:r>
                <a:r>
                  <a:rPr lang="en-US" altLang="zh-CN" dirty="0" smtClean="0"/>
                  <a:t>distributions.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  <a:blipFill>
                <a:blip r:embed="rId2"/>
                <a:stretch>
                  <a:fillRect l="-1151" t="-2521" r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6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Linear </a:t>
                </a:r>
                <a:r>
                  <a:rPr lang="en-US" altLang="zh-CN" dirty="0"/>
                  <a:t>Means (LM) </a:t>
                </a:r>
                <a:r>
                  <a:rPr lang="en-US" altLang="zh-CN" dirty="0" smtClean="0"/>
                  <a:t>Classier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 −1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a linear classifier of the form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Step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1,⋯,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d>
                          <m:dPr>
                            <m:begChr m:val="|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the index set of training examples with label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Step 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altLang="zh-CN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Step 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2"/>
                <a:stretch>
                  <a:fillRect l="-1151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2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Linear </a:t>
                </a:r>
                <a:r>
                  <a:rPr lang="en-US" altLang="zh-CN" dirty="0"/>
                  <a:t>Means (LM) </a:t>
                </a:r>
                <a:r>
                  <a:rPr lang="en-US" altLang="zh-CN" dirty="0" smtClean="0"/>
                  <a:t>Classier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Step 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        </a:t>
                </a:r>
                <a:r>
                  <a:rPr lang="en-US" altLang="zh-CN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acc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2"/>
                <a:stretch>
                  <a:fillRect l="-1151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0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131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Wingdings</vt:lpstr>
      <vt:lpstr>Office 主题​​</vt:lpstr>
      <vt:lpstr>2018-09-10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孙黎月</cp:lastModifiedBy>
  <cp:revision>220</cp:revision>
  <dcterms:created xsi:type="dcterms:W3CDTF">2018-07-01T05:46:43Z</dcterms:created>
  <dcterms:modified xsi:type="dcterms:W3CDTF">2018-09-10T01:00:24Z</dcterms:modified>
</cp:coreProperties>
</file>