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2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50" d="100"/>
          <a:sy n="50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lideshare.net/ssuser4c5f79/h-eli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lideshare.net/ssuser4c5f79/h-eli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2018-09-25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err="1" smtClean="0">
                <a:latin typeface="+mn-lt"/>
                <a:ea typeface="+mn-ea"/>
                <a:cs typeface="+mn-cs"/>
              </a:rPr>
              <a:t>HElib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dot product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inner product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=[1,2,3,4]</m:t>
                    </m:r>
                  </m:oMath>
                </a14:m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=[1,2,3,4]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∗1+2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4=30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Encrypting each elements 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Packing into coefficients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Packing into subfields(so-called CRT-based packing)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[ </a:t>
                </a:r>
                <a:r>
                  <a:rPr lang="en-US" altLang="zh-CN" sz="2000" dirty="0" smtClean="0">
                    <a:hlinkClick r:id="rId2"/>
                  </a:rPr>
                  <a:t>https</a:t>
                </a:r>
                <a:r>
                  <a:rPr lang="en-US" altLang="zh-CN" sz="2000" dirty="0">
                    <a:hlinkClick r:id="rId2"/>
                  </a:rPr>
                  <a:t>://</a:t>
                </a:r>
                <a:r>
                  <a:rPr lang="en-US" altLang="zh-CN" sz="2000" dirty="0" smtClean="0">
                    <a:hlinkClick r:id="rId2"/>
                  </a:rPr>
                  <a:t>www.slideshare.net/ssuser4c5f79/h-elib</a:t>
                </a:r>
                <a:r>
                  <a:rPr lang="en-US" altLang="zh-CN" sz="2000" dirty="0" smtClean="0"/>
                  <a:t> ]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  <a:blipFill>
                <a:blip r:embed="rId3"/>
                <a:stretch>
                  <a:fillRect l="-987" t="-2521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err="1" smtClean="0">
                <a:latin typeface="+mn-lt"/>
                <a:ea typeface="+mn-ea"/>
                <a:cs typeface="+mn-cs"/>
              </a:rPr>
              <a:t>HElib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dot product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inner product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=[1,2,3,4]</m:t>
                    </m:r>
                  </m:oMath>
                </a14:m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=[1,2,3,4]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∗1+2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4=30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err="1" smtClean="0"/>
                  <a:t>Paremeters</a:t>
                </a:r>
                <a:endParaRPr lang="en-US" altLang="zh-CN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defines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 defines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[ </a:t>
                </a:r>
                <a:r>
                  <a:rPr lang="en-US" altLang="zh-CN" sz="2000" dirty="0" smtClean="0">
                    <a:hlinkClick r:id="rId2"/>
                  </a:rPr>
                  <a:t>https</a:t>
                </a:r>
                <a:r>
                  <a:rPr lang="en-US" altLang="zh-CN" sz="2000" dirty="0">
                    <a:hlinkClick r:id="rId2"/>
                  </a:rPr>
                  <a:t>://</a:t>
                </a:r>
                <a:r>
                  <a:rPr lang="en-US" altLang="zh-CN" sz="2000" dirty="0" smtClean="0">
                    <a:hlinkClick r:id="rId2"/>
                  </a:rPr>
                  <a:t>www.slideshare.net/ssuser4c5f79/h-elib</a:t>
                </a:r>
                <a:r>
                  <a:rPr lang="en-US" altLang="zh-CN" sz="2000" dirty="0" smtClean="0"/>
                  <a:t> ]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  <a:blipFill>
                <a:blip r:embed="rId3"/>
                <a:stretch>
                  <a:fillRect l="-1151" t="-2521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5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82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Wingdings</vt:lpstr>
      <vt:lpstr>Office 主题​​</vt:lpstr>
      <vt:lpstr>2018-09-25</vt:lpstr>
      <vt:lpstr>HElib</vt:lpstr>
      <vt:lpstr>HElib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孙黎月</cp:lastModifiedBy>
  <cp:revision>242</cp:revision>
  <dcterms:created xsi:type="dcterms:W3CDTF">2018-07-01T05:46:43Z</dcterms:created>
  <dcterms:modified xsi:type="dcterms:W3CDTF">2018-09-25T05:50:38Z</dcterms:modified>
</cp:coreProperties>
</file>