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4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50" d="100"/>
          <a:sy n="50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2018-10-09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err="1" smtClean="0">
                <a:latin typeface="+mn-lt"/>
                <a:ea typeface="+mn-ea"/>
                <a:cs typeface="+mn-cs"/>
              </a:rPr>
              <a:t>HElib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𝑃𝑙𝑎𝑖𝑛𝑡𝑒𝑥𝑡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&gt;4000;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=4001,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bug  (TOO SMALL RAM fails big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with small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.)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Makefile:77: recipe for target '</a:t>
                </a:r>
                <a:r>
                  <a:rPr lang="en-US" altLang="zh-CN" dirty="0" err="1"/>
                  <a:t>check_matm</a:t>
                </a:r>
                <a:r>
                  <a:rPr lang="en-US" altLang="zh-CN" dirty="0" smtClean="0"/>
                  <a:t>ul</a:t>
                </a:r>
                <a:r>
                  <a:rPr lang="en-US" altLang="zh-CN" dirty="0"/>
                  <a:t>' failed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make[1</a:t>
                </a:r>
                <a:r>
                  <a:rPr lang="en-US" altLang="zh-CN" dirty="0"/>
                  <a:t>]: *** [</a:t>
                </a:r>
                <a:r>
                  <a:rPr lang="en-US" altLang="zh-CN" dirty="0" err="1"/>
                  <a:t>check_matmul</a:t>
                </a:r>
                <a:r>
                  <a:rPr lang="en-US" altLang="zh-CN" dirty="0"/>
                  <a:t>] Error 137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err="1" smtClean="0">
                <a:latin typeface="+mn-lt"/>
                <a:ea typeface="+mn-ea"/>
                <a:cs typeface="+mn-cs"/>
              </a:rPr>
              <a:t>HElib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b="0" dirty="0" smtClean="0"/>
                  <a:t>Levels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𝑙𝑎𝑖𝑛𝑡𝑒𝑥𝑡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𝑏𝑒𝑡𝑡𝑒𝑟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𝑙𝑒𝑣𝑒𝑙𝑠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98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err="1" smtClean="0">
                <a:latin typeface="+mn-lt"/>
                <a:ea typeface="+mn-ea"/>
                <a:cs typeface="+mn-cs"/>
              </a:rPr>
              <a:t>HElib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Debian</a:t>
            </a:r>
            <a:r>
              <a:rPr lang="en-US" altLang="zh-CN" sz="2000" dirty="0" smtClean="0"/>
              <a:t> Ubuntu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CentOS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IP Address: acm.nankai.edu.cn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Port: 9034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545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31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Wingdings</vt:lpstr>
      <vt:lpstr>Office 主题​​</vt:lpstr>
      <vt:lpstr>2018-10-09</vt:lpstr>
      <vt:lpstr>HElib</vt:lpstr>
      <vt:lpstr>HElib</vt:lpstr>
      <vt:lpstr>HElib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247</cp:revision>
  <dcterms:created xsi:type="dcterms:W3CDTF">2018-07-01T05:46:43Z</dcterms:created>
  <dcterms:modified xsi:type="dcterms:W3CDTF">2018-10-09T05:51:01Z</dcterms:modified>
</cp:coreProperties>
</file>