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2" r:id="rId3"/>
    <p:sldId id="283" r:id="rId4"/>
    <p:sldId id="28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50" d="100"/>
          <a:sy n="50" d="100"/>
        </p:scale>
        <p:origin x="7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2018-10-16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415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Condential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Machine Learning on Encrypted Data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Thore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Graepel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Kristin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Lauter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and Michael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Naehrig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Means (LM) Classier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Fisher's Linear Discriminant(FLD) Classier</a:t>
            </a: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Fisher's Linear Discriminant(FLD)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Classier</a:t>
            </a: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对原始数据分布的假设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85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4156" cy="47847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Doing Real Work with FHE: The Case of Logistic Regression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Jack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L.H.Crawford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Craig Gentry, Shai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Halevi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Daniel Platt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Logistic regression over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entrypted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data from fully homomorphic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Hao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Chen, Ran Gilad-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Bachrach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Kyoohyung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Han, …</a:t>
            </a: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Logistic Regression Model Training based on the Approximate Homomorphic Encryption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Andrey Kim,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Yongsoo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Song,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Miran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Kim,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Keewoo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Lee, and Jung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Hee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Cheon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Seoul National University,  HEAAN </a:t>
            </a: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iDASH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2017  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dataset is encrypted!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3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4156" cy="47847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Doing Real Work with FHE: The Case of Logistic Regression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Jack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L.H.Crawford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Craig Gentry, Shai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Halevi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Daniel Platt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Logistic regression over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entrypted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data from fully homomorphic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Hao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Chen, Ran Gilad-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Bachrach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Kyoohyung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Han, …</a:t>
            </a: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Logistic Regression Model Training based on the Approximate Homomorphic Encryption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Andrey Kim,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Yongsoo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Song,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Miran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Kim,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Keewoo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Lee, and Jung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Hee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Cheon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Seoul National University,  HEAAN </a:t>
            </a: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Efficient Logistic Regression on Large Encrypted Data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Kyoohyung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Han,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Seungwan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Hong, Jung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Hee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Cheon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Daejun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Park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2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1786</TotalTime>
  <Words>234</Words>
  <Application>Microsoft Office PowerPoint</Application>
  <PresentationFormat>宽屏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Wingdings</vt:lpstr>
      <vt:lpstr>Office 主题​​</vt:lpstr>
      <vt:lpstr>2018-10-16</vt:lpstr>
      <vt:lpstr>PowerPoint 演示文稿</vt:lpstr>
      <vt:lpstr>Logistic Regression </vt:lpstr>
      <vt:lpstr>Logistic Regression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 黎月</cp:lastModifiedBy>
  <cp:revision>253</cp:revision>
  <dcterms:created xsi:type="dcterms:W3CDTF">2018-07-01T05:46:43Z</dcterms:created>
  <dcterms:modified xsi:type="dcterms:W3CDTF">2018-10-16T05:17:54Z</dcterms:modified>
</cp:coreProperties>
</file>