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4" r:id="rId4"/>
    <p:sldId id="28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2019-02-28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IDASH2017-master</a:t>
            </a:r>
            <a:r>
              <a:rPr lang="zh-CN" altLang="en-US" sz="2000" dirty="0" smtClean="0"/>
              <a:t>代码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Makefile</a:t>
            </a:r>
            <a:r>
              <a:rPr lang="en-US" altLang="zh-CN" sz="2000" dirty="0" smtClean="0"/>
              <a:t> C++</a:t>
            </a:r>
            <a:r>
              <a:rPr lang="zh-CN" altLang="en-US" sz="2000" dirty="0" smtClean="0"/>
              <a:t>工程项目     添加注释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Logistic </a:t>
            </a:r>
            <a:r>
              <a:rPr lang="en-US" altLang="zh-CN" sz="2000" dirty="0"/>
              <a:t>Regression Model Training based on the Approximate Homomorphic </a:t>
            </a:r>
            <a:r>
              <a:rPr lang="en-US" altLang="zh-CN" sz="2000" dirty="0" smtClean="0"/>
              <a:t>Encryption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    Andrey Kim, </a:t>
            </a:r>
            <a:r>
              <a:rPr lang="en-US" altLang="zh-CN" sz="2000" dirty="0" err="1" smtClean="0"/>
              <a:t>Yongsoo</a:t>
            </a:r>
            <a:r>
              <a:rPr lang="en-US" altLang="zh-CN" sz="2000" dirty="0" smtClean="0"/>
              <a:t> Song, </a:t>
            </a:r>
            <a:r>
              <a:rPr lang="en-US" altLang="zh-CN" sz="2000" dirty="0" err="1" smtClean="0"/>
              <a:t>Miran</a:t>
            </a:r>
            <a:r>
              <a:rPr lang="en-US" altLang="zh-CN" sz="2000" dirty="0" smtClean="0"/>
              <a:t> Kim, </a:t>
            </a:r>
            <a:r>
              <a:rPr lang="en-US" altLang="zh-CN" sz="2000" dirty="0" err="1" smtClean="0"/>
              <a:t>Keewoo</a:t>
            </a:r>
            <a:r>
              <a:rPr lang="en-US" altLang="zh-CN" sz="2000" dirty="0" smtClean="0"/>
              <a:t> Lee, and Jung </a:t>
            </a:r>
            <a:r>
              <a:rPr lang="en-US" altLang="zh-CN" sz="2000" dirty="0" err="1" smtClean="0"/>
              <a:t>Hee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Cheon</a:t>
            </a:r>
            <a:r>
              <a:rPr lang="en-US" altLang="zh-CN" sz="2000" dirty="0" smtClean="0"/>
              <a:t>.      </a:t>
            </a:r>
            <a:r>
              <a:rPr lang="en-US" altLang="zh-CN" sz="2000" dirty="0"/>
              <a:t>SNU </a:t>
            </a:r>
            <a:r>
              <a:rPr lang="en-US" altLang="zh-CN" sz="2000" dirty="0" smtClean="0"/>
              <a:t>2018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/>
              <a:t>                                                </a:t>
            </a: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06" y="4241914"/>
            <a:ext cx="4138458" cy="6958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90" y="4241914"/>
            <a:ext cx="2600235" cy="14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simplified fixed Hessian method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编程实现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Privacy-Preserving </a:t>
            </a:r>
            <a:r>
              <a:rPr lang="en-US" altLang="zh-CN" sz="2000" dirty="0"/>
              <a:t>Logistic Regression Training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Charlotte </a:t>
            </a:r>
            <a:r>
              <a:rPr lang="en-US" altLang="zh-CN" sz="2000" dirty="0" err="1" smtClean="0"/>
              <a:t>Bonte</a:t>
            </a:r>
            <a:r>
              <a:rPr lang="en-US" altLang="zh-CN" sz="2000" dirty="0" smtClean="0"/>
              <a:t>, and Frederik </a:t>
            </a:r>
            <a:r>
              <a:rPr lang="en-US" altLang="zh-CN" sz="2000" dirty="0" err="1" smtClean="0"/>
              <a:t>Vercauteren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[KU Leuven] </a:t>
            </a:r>
            <a:r>
              <a:rPr lang="en-US" altLang="zh-CN" sz="2000" dirty="0" smtClean="0"/>
              <a:t>2018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Fix-Hessian method : </a:t>
            </a:r>
            <a:r>
              <a:rPr lang="en-US" altLang="zh-CN" sz="2000" dirty="0" err="1" smtClean="0"/>
              <a:t>Dankmar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Böhning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and Bruce G Lindsay 1988  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Newton method </a:t>
            </a:r>
            <a:r>
              <a:rPr lang="zh-CN" altLang="en-US" sz="2000" dirty="0" smtClean="0"/>
              <a:t>：海森矩阵不可逆，求海森矩阵的逆计算量大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Böhning</a:t>
            </a:r>
            <a:r>
              <a:rPr lang="en-US" altLang="zh-CN" sz="2000" dirty="0" smtClean="0"/>
              <a:t> fix Hessian H≥B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where “≥” </a:t>
            </a:r>
            <a:r>
              <a:rPr lang="en-US" altLang="zh-CN" sz="2000" dirty="0"/>
              <a:t>denotes the </a:t>
            </a:r>
            <a:r>
              <a:rPr lang="en-US" altLang="zh-CN" sz="2000" dirty="0" err="1"/>
              <a:t>Loewner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ordering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+ </a:t>
            </a:r>
            <a:r>
              <a:rPr lang="en-US" altLang="zh-CN" sz="2000" dirty="0"/>
              <a:t>a lower </a:t>
            </a:r>
            <a:r>
              <a:rPr lang="en-US" altLang="zh-CN" sz="2000" dirty="0" smtClean="0"/>
              <a:t>bound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Charlotte </a:t>
            </a:r>
            <a:r>
              <a:rPr lang="en-US" altLang="zh-CN" sz="2000" dirty="0" err="1"/>
              <a:t>Bonte</a:t>
            </a:r>
            <a:r>
              <a:rPr lang="en-US" altLang="zh-CN" sz="2000" dirty="0" smtClean="0"/>
              <a:t>  simplify lower </a:t>
            </a:r>
            <a:r>
              <a:rPr lang="en-US" altLang="zh-CN" sz="2000" dirty="0"/>
              <a:t>bound </a:t>
            </a:r>
            <a:r>
              <a:rPr lang="en-US" altLang="zh-CN" sz="2000" dirty="0" smtClean="0"/>
              <a:t>                                             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317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在明文上实现 </a:t>
            </a:r>
            <a:r>
              <a:rPr lang="en-US" altLang="zh-CN" sz="2000" dirty="0" smtClean="0"/>
              <a:t>simplified fixed Hessian method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验证所实现算法代码的逻辑正确无误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IDASH2017-maste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工程项目上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实现经过验证的算法逻辑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并在密文上实现该算法逻辑</a:t>
            </a:r>
            <a:r>
              <a:rPr lang="en-US" altLang="zh-CN" sz="2000" dirty="0" smtClean="0"/>
              <a:t>                                 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7106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167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2019-02-28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306</cp:revision>
  <dcterms:created xsi:type="dcterms:W3CDTF">2018-07-01T05:46:43Z</dcterms:created>
  <dcterms:modified xsi:type="dcterms:W3CDTF">2019-02-27T07:50:49Z</dcterms:modified>
</cp:coreProperties>
</file>