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88" r:id="rId3"/>
    <p:sldId id="287" r:id="rId4"/>
    <p:sldId id="289" r:id="rId5"/>
    <p:sldId id="29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2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2F62BB-C9B6-4385-9DF9-676E5F114774}" type="datetimeFigureOut">
              <a:rPr lang="zh-CN" altLang="en-US" smtClean="0"/>
              <a:t>2019/1/16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8DA04D-A11A-4067-A70F-B8698DB965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84289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8F0F2-F3DA-4B16-A7D6-5779516FFE19}" type="datetimeFigureOut">
              <a:rPr lang="zh-CN" altLang="en-US" smtClean="0"/>
              <a:t>2019/1/16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B0E8-F82B-4A81-A906-2AC4085737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67828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8F0F2-F3DA-4B16-A7D6-5779516FFE19}" type="datetimeFigureOut">
              <a:rPr lang="zh-CN" altLang="en-US" smtClean="0"/>
              <a:t>2019/1/16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B0E8-F82B-4A81-A906-2AC4085737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81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8F0F2-F3DA-4B16-A7D6-5779516FFE19}" type="datetimeFigureOut">
              <a:rPr lang="zh-CN" altLang="en-US" smtClean="0"/>
              <a:t>2019/1/16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B0E8-F82B-4A81-A906-2AC4085737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4883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8F0F2-F3DA-4B16-A7D6-5779516FFE19}" type="datetimeFigureOut">
              <a:rPr lang="zh-CN" altLang="en-US" smtClean="0"/>
              <a:t>2019/1/16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B0E8-F82B-4A81-A906-2AC4085737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71693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8F0F2-F3DA-4B16-A7D6-5779516FFE19}" type="datetimeFigureOut">
              <a:rPr lang="zh-CN" altLang="en-US" smtClean="0"/>
              <a:t>2019/1/16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B0E8-F82B-4A81-A906-2AC4085737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58999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8F0F2-F3DA-4B16-A7D6-5779516FFE19}" type="datetimeFigureOut">
              <a:rPr lang="zh-CN" altLang="en-US" smtClean="0"/>
              <a:t>2019/1/16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B0E8-F82B-4A81-A906-2AC4085737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88098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8F0F2-F3DA-4B16-A7D6-5779516FFE19}" type="datetimeFigureOut">
              <a:rPr lang="zh-CN" altLang="en-US" smtClean="0"/>
              <a:t>2019/1/16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B0E8-F82B-4A81-A906-2AC4085737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65480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8F0F2-F3DA-4B16-A7D6-5779516FFE19}" type="datetimeFigureOut">
              <a:rPr lang="zh-CN" altLang="en-US" smtClean="0"/>
              <a:t>2019/1/16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B0E8-F82B-4A81-A906-2AC4085737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18737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8F0F2-F3DA-4B16-A7D6-5779516FFE19}" type="datetimeFigureOut">
              <a:rPr lang="zh-CN" altLang="en-US" smtClean="0"/>
              <a:t>2019/1/16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B0E8-F82B-4A81-A906-2AC4085737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43195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8F0F2-F3DA-4B16-A7D6-5779516FFE19}" type="datetimeFigureOut">
              <a:rPr lang="zh-CN" altLang="en-US" smtClean="0"/>
              <a:t>2019/1/16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B0E8-F82B-4A81-A906-2AC4085737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0986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8F0F2-F3DA-4B16-A7D6-5779516FFE19}" type="datetimeFigureOut">
              <a:rPr lang="zh-CN" altLang="en-US" smtClean="0"/>
              <a:t>2019/1/16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B0E8-F82B-4A81-A906-2AC4085737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4740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D8F0F2-F3DA-4B16-A7D6-5779516FFE19}" type="datetimeFigureOut">
              <a:rPr lang="zh-CN" altLang="en-US" smtClean="0"/>
              <a:t>2019/1/16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FB0E8-F82B-4A81-A906-2AC4085737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2401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2019-01-17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1863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endParaRPr lang="zh-CN" altLang="en-US" sz="2400" dirty="0">
              <a:latin typeface="+mn-lt"/>
              <a:ea typeface="+mn-ea"/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2000" dirty="0" smtClean="0"/>
              <a:t>关于</a:t>
            </a:r>
            <a:r>
              <a:rPr lang="en-US" altLang="zh-CN" sz="2000" smtClean="0"/>
              <a:t>HEAAN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   Homomorphic </a:t>
            </a:r>
            <a:r>
              <a:rPr lang="en-US" altLang="zh-CN" sz="2000" dirty="0"/>
              <a:t>Encryption for Arithmetic of Approximate </a:t>
            </a:r>
            <a:r>
              <a:rPr lang="en-US" altLang="zh-CN" sz="2000" dirty="0" smtClean="0"/>
              <a:t>Numbers</a:t>
            </a:r>
          </a:p>
          <a:p>
            <a:pPr marL="0" indent="0">
              <a:buNone/>
            </a:pPr>
            <a:r>
              <a:rPr lang="en-US" altLang="zh-CN" sz="2000" dirty="0" smtClean="0"/>
              <a:t>        Jung </a:t>
            </a:r>
            <a:r>
              <a:rPr lang="en-US" altLang="zh-CN" sz="2000" dirty="0" err="1"/>
              <a:t>Hee</a:t>
            </a:r>
            <a:r>
              <a:rPr lang="en-US" altLang="zh-CN" sz="2000" dirty="0"/>
              <a:t> </a:t>
            </a:r>
            <a:r>
              <a:rPr lang="en-US" altLang="zh-CN" sz="2000" dirty="0" err="1" smtClean="0"/>
              <a:t>Cheon</a:t>
            </a:r>
            <a:r>
              <a:rPr lang="en-US" altLang="zh-CN" sz="2000" dirty="0" smtClean="0"/>
              <a:t>, </a:t>
            </a:r>
            <a:r>
              <a:rPr lang="en-US" altLang="zh-CN" sz="2000" dirty="0"/>
              <a:t>Andrey </a:t>
            </a:r>
            <a:r>
              <a:rPr lang="en-US" altLang="zh-CN" sz="2000" dirty="0" smtClean="0"/>
              <a:t>Kim, </a:t>
            </a:r>
            <a:r>
              <a:rPr lang="en-US" altLang="zh-CN" sz="2000" dirty="0" err="1"/>
              <a:t>Miran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Kim, </a:t>
            </a:r>
            <a:r>
              <a:rPr lang="en-US" altLang="zh-CN" sz="2000" dirty="0"/>
              <a:t>and </a:t>
            </a:r>
            <a:r>
              <a:rPr lang="en-US" altLang="zh-CN" sz="2000" dirty="0" err="1"/>
              <a:t>Yongsoo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Song</a:t>
            </a:r>
          </a:p>
          <a:p>
            <a:pPr marL="0" indent="0">
              <a:buNone/>
            </a:pPr>
            <a:endParaRPr lang="en-US" altLang="zh-CN" sz="2000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000" dirty="0" err="1" smtClean="0"/>
              <a:t>Yongsoo</a:t>
            </a:r>
            <a:r>
              <a:rPr lang="en-US" altLang="zh-CN" sz="2000" dirty="0" smtClean="0"/>
              <a:t> Song</a:t>
            </a:r>
            <a:r>
              <a:rPr lang="zh-CN" altLang="en-US" sz="2000" dirty="0" smtClean="0"/>
              <a:t>的博士论文</a:t>
            </a:r>
            <a:endParaRPr lang="en-US" altLang="zh-CN" sz="2000" b="1" dirty="0"/>
          </a:p>
          <a:p>
            <a:pPr marL="0" indent="0">
              <a:buNone/>
            </a:pPr>
            <a:r>
              <a:rPr lang="en-US" altLang="zh-CN" sz="2000" dirty="0" smtClean="0"/>
              <a:t>    Homomorphic Encryption for Approximate Arithmetic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b="1" dirty="0" smtClean="0"/>
          </a:p>
          <a:p>
            <a:pPr marL="0" indent="0">
              <a:buNone/>
            </a:pPr>
            <a:endParaRPr lang="en-US" altLang="zh-CN" sz="2000" b="1" dirty="0" smtClean="0"/>
          </a:p>
          <a:p>
            <a:pPr marL="0" indent="0">
              <a:buNone/>
            </a:pP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3733435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endParaRPr lang="zh-CN" altLang="en-US" sz="2400" dirty="0">
              <a:latin typeface="+mn-lt"/>
              <a:ea typeface="+mn-ea"/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2000" dirty="0" smtClean="0"/>
              <a:t>综述：逻辑回归模型中的并行技术</a:t>
            </a: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000" dirty="0" smtClean="0"/>
              <a:t>逻辑回归模型的相关知识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 </a:t>
            </a:r>
          </a:p>
          <a:p>
            <a:pPr marL="0" indent="0">
              <a:buNone/>
            </a:pPr>
            <a:endParaRPr lang="en-US" altLang="zh-CN" sz="2000" dirty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000" dirty="0" smtClean="0"/>
              <a:t>逻辑回归模型中的并行技术</a:t>
            </a:r>
            <a:endParaRPr lang="en-US" altLang="zh-CN" sz="2000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1865685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endParaRPr lang="zh-CN" altLang="en-US" sz="2400" dirty="0">
              <a:latin typeface="+mn-lt"/>
              <a:ea typeface="+mn-ea"/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1547764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2000" dirty="0" smtClean="0"/>
              <a:t>综述：逻辑回归模型中的并行技术</a:t>
            </a: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000" dirty="0" smtClean="0"/>
              <a:t>逻辑回归模型的相关知识</a:t>
            </a:r>
            <a:endParaRPr lang="en-US" altLang="zh-CN" sz="2000" dirty="0" smtClean="0"/>
          </a:p>
          <a:p>
            <a:pPr marL="0" lvl="0" indent="0">
              <a:buNone/>
            </a:pPr>
            <a:r>
              <a:rPr lang="zh-CN" altLang="en-US" sz="1100" dirty="0" smtClean="0">
                <a:solidFill>
                  <a:prstClr val="black"/>
                </a:solidFill>
              </a:rPr>
              <a:t>      </a:t>
            </a:r>
            <a:endParaRPr lang="en-US" altLang="zh-CN" sz="1100" dirty="0" smtClean="0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lang="en-US" altLang="zh-CN" sz="1100" dirty="0">
                <a:solidFill>
                  <a:prstClr val="black"/>
                </a:solidFill>
              </a:rPr>
              <a:t> </a:t>
            </a:r>
            <a:r>
              <a:rPr lang="en-US" altLang="zh-CN" sz="1100" dirty="0" smtClean="0">
                <a:solidFill>
                  <a:prstClr val="black"/>
                </a:solidFill>
              </a:rPr>
              <a:t>     </a:t>
            </a:r>
            <a:r>
              <a:rPr lang="zh-CN" altLang="en-US" sz="2000" dirty="0" smtClean="0"/>
              <a:t>最大似然估计</a:t>
            </a:r>
            <a:r>
              <a:rPr lang="zh-CN" altLang="en-US" sz="2000" dirty="0"/>
              <a:t>，优化问题</a:t>
            </a:r>
            <a:r>
              <a:rPr lang="zh-CN" altLang="en-US" sz="2000" dirty="0" smtClean="0"/>
              <a:t>，常用</a:t>
            </a:r>
            <a:r>
              <a:rPr lang="zh-CN" altLang="en-US" sz="2000" dirty="0"/>
              <a:t>的梯度</a:t>
            </a:r>
            <a:r>
              <a:rPr lang="zh-CN" altLang="en-US" sz="2000" dirty="0" smtClean="0"/>
              <a:t>下降法，牛顿法</a:t>
            </a:r>
            <a:endParaRPr lang="en-US" altLang="zh-CN" sz="2000" dirty="0"/>
          </a:p>
          <a:p>
            <a:pPr marL="0" lvl="0" indent="0">
              <a:buNone/>
            </a:pPr>
            <a:r>
              <a:rPr lang="en-US" altLang="zh-CN" sz="2000" dirty="0"/>
              <a:t>   </a:t>
            </a:r>
            <a:r>
              <a:rPr lang="zh-CN" altLang="en-US" sz="2000" dirty="0" smtClean="0"/>
              <a:t>其他方法</a:t>
            </a:r>
            <a:r>
              <a:rPr lang="zh-CN" altLang="en-US" sz="2000" dirty="0"/>
              <a:t>：</a:t>
            </a:r>
            <a:r>
              <a:rPr lang="en-US" altLang="zh-CN" sz="2000" dirty="0"/>
              <a:t>A comparison of numerical optimizers for logistic regression. (2007) Thomas P. </a:t>
            </a:r>
            <a:r>
              <a:rPr lang="en-US" altLang="zh-CN" sz="2000" dirty="0" err="1"/>
              <a:t>Minka</a:t>
            </a:r>
            <a:endParaRPr lang="en-US" altLang="zh-CN" sz="2000" dirty="0"/>
          </a:p>
          <a:p>
            <a:pPr marL="0" lvl="0" indent="0">
              <a:buNone/>
            </a:pP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2427464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endParaRPr lang="zh-CN" altLang="en-US" sz="2400" dirty="0">
              <a:latin typeface="+mn-lt"/>
              <a:ea typeface="+mn-ea"/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1547764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2000" dirty="0" smtClean="0"/>
              <a:t>综述：逻辑回归模型中的并行技术</a:t>
            </a: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000" dirty="0" smtClean="0"/>
              <a:t>逻辑</a:t>
            </a:r>
            <a:r>
              <a:rPr lang="zh-CN" altLang="en-US" sz="2000" dirty="0"/>
              <a:t>回归模型中的并行</a:t>
            </a:r>
            <a:r>
              <a:rPr lang="zh-CN" altLang="en-US" sz="2000" dirty="0" smtClean="0"/>
              <a:t>技术</a:t>
            </a:r>
            <a:endParaRPr lang="en-US" altLang="zh-CN" sz="2000" dirty="0" smtClean="0"/>
          </a:p>
          <a:p>
            <a:pPr marL="0" lvl="0" indent="0">
              <a:buNone/>
            </a:pPr>
            <a:r>
              <a:rPr lang="zh-CN" altLang="en-US" sz="1100" dirty="0" smtClean="0">
                <a:solidFill>
                  <a:prstClr val="black"/>
                </a:solidFill>
              </a:rPr>
              <a:t>      </a:t>
            </a:r>
            <a:endParaRPr lang="en-US" altLang="zh-CN" sz="1100" dirty="0" smtClean="0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lang="en-US" altLang="zh-CN" sz="1100" dirty="0">
                <a:solidFill>
                  <a:prstClr val="black"/>
                </a:solidFill>
              </a:rPr>
              <a:t> </a:t>
            </a:r>
            <a:r>
              <a:rPr lang="en-US" altLang="zh-CN" sz="1100" dirty="0" smtClean="0">
                <a:solidFill>
                  <a:prstClr val="black"/>
                </a:solidFill>
              </a:rPr>
              <a:t>     </a:t>
            </a:r>
            <a:r>
              <a:rPr lang="zh-CN" altLang="en-US" sz="2000" dirty="0" smtClean="0"/>
              <a:t>两个框架：</a:t>
            </a:r>
            <a:r>
              <a:rPr lang="en-US" altLang="zh-CN" sz="2000" dirty="0" smtClean="0"/>
              <a:t>Hadoop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Spark</a:t>
            </a:r>
            <a:endParaRPr lang="en-US" altLang="zh-CN" sz="2000" dirty="0"/>
          </a:p>
          <a:p>
            <a:pPr marL="0" lvl="0" indent="0">
              <a:buNone/>
            </a:pPr>
            <a:r>
              <a:rPr lang="en-US" altLang="zh-CN" sz="2000" dirty="0"/>
              <a:t>   </a:t>
            </a:r>
            <a:r>
              <a:rPr lang="zh-CN" altLang="en-US" sz="2000" dirty="0"/>
              <a:t>两</a:t>
            </a:r>
            <a:r>
              <a:rPr lang="zh-CN" altLang="en-US" sz="2000" dirty="0" smtClean="0"/>
              <a:t>个接口：</a:t>
            </a:r>
            <a:r>
              <a:rPr lang="en-US" altLang="zh-CN" sz="2000" dirty="0" smtClean="0"/>
              <a:t>MPI</a:t>
            </a:r>
            <a:r>
              <a:rPr lang="zh-CN" altLang="en-US" sz="2000" dirty="0" smtClean="0"/>
              <a:t>，</a:t>
            </a:r>
            <a:r>
              <a:rPr lang="en-US" altLang="zh-CN" sz="2000" dirty="0" err="1" smtClean="0"/>
              <a:t>OpenMP</a:t>
            </a:r>
            <a:endParaRPr lang="en-US" altLang="zh-CN" sz="2000" dirty="0"/>
          </a:p>
          <a:p>
            <a:pPr marL="0" lvl="0" indent="0">
              <a:buNone/>
            </a:pP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236374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2508</TotalTime>
  <Words>140</Words>
  <Application>Microsoft Office PowerPoint</Application>
  <PresentationFormat>宽屏</PresentationFormat>
  <Paragraphs>29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等线</vt:lpstr>
      <vt:lpstr>等线 Light</vt:lpstr>
      <vt:lpstr>Arial</vt:lpstr>
      <vt:lpstr>Wingdings</vt:lpstr>
      <vt:lpstr>Office 主题​​</vt:lpstr>
      <vt:lpstr>2019-01-17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2018-07-02</dc:title>
  <dc:creator>孙黎月</dc:creator>
  <cp:lastModifiedBy>孙 黎月</cp:lastModifiedBy>
  <cp:revision>291</cp:revision>
  <dcterms:created xsi:type="dcterms:W3CDTF">2018-07-01T05:46:43Z</dcterms:created>
  <dcterms:modified xsi:type="dcterms:W3CDTF">2019-01-16T14:47:56Z</dcterms:modified>
</cp:coreProperties>
</file>