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2" r:id="rId3"/>
    <p:sldId id="284" r:id="rId4"/>
    <p:sldId id="285" r:id="rId5"/>
    <p:sldId id="286" r:id="rId6"/>
    <p:sldId id="288" r:id="rId7"/>
    <p:sldId id="289" r:id="rId8"/>
    <p:sldId id="29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2018-12-04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Logistic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Regression </a:t>
            </a:r>
            <a:r>
              <a:rPr lang="en-US" altLang="zh-CN" sz="2400" dirty="0" smtClean="0">
                <a:latin typeface="+mn-lt"/>
                <a:ea typeface="+mn-ea"/>
                <a:cs typeface="+mn-cs"/>
              </a:rPr>
              <a:t>Based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on Homomorphic Encryption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Doing </a:t>
            </a:r>
            <a:r>
              <a:rPr lang="en-US" altLang="zh-CN" sz="2000" dirty="0"/>
              <a:t>Real Work with FHE: The Case of Logistic </a:t>
            </a:r>
            <a:r>
              <a:rPr lang="en-US" altLang="zh-CN" sz="2000" dirty="0" smtClean="0"/>
              <a:t>Regression.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Jack L.H. Crawford, Craig Gentry, Shai </a:t>
            </a:r>
            <a:r>
              <a:rPr lang="en-US" altLang="zh-CN" sz="2000" dirty="0" err="1" smtClean="0"/>
              <a:t>Halevi</a:t>
            </a:r>
            <a:r>
              <a:rPr lang="en-US" altLang="zh-CN" sz="2000" dirty="0" smtClean="0"/>
              <a:t>, Daniel Platt, and Victor </a:t>
            </a:r>
            <a:r>
              <a:rPr lang="en-US" altLang="zh-CN" sz="2000" dirty="0" err="1" smtClean="0"/>
              <a:t>Shoup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Logistic </a:t>
            </a:r>
            <a:r>
              <a:rPr lang="en-US" altLang="zh-CN" sz="2000" dirty="0"/>
              <a:t>Regression Model Training based on the Approximate Homomorphic </a:t>
            </a:r>
            <a:r>
              <a:rPr lang="en-US" altLang="zh-CN" sz="2000" dirty="0" smtClean="0"/>
              <a:t>Encryption. Andrey Kim, </a:t>
            </a:r>
            <a:r>
              <a:rPr lang="en-US" altLang="zh-CN" sz="2000" dirty="0" err="1" smtClean="0"/>
              <a:t>Yongsoo</a:t>
            </a:r>
            <a:r>
              <a:rPr lang="en-US" altLang="zh-CN" sz="2000" dirty="0" smtClean="0"/>
              <a:t> Song, </a:t>
            </a:r>
            <a:r>
              <a:rPr lang="en-US" altLang="zh-CN" sz="2000" dirty="0" err="1" smtClean="0"/>
              <a:t>Miran</a:t>
            </a:r>
            <a:r>
              <a:rPr lang="en-US" altLang="zh-CN" sz="2000" dirty="0" smtClean="0"/>
              <a:t> Kim, </a:t>
            </a:r>
            <a:r>
              <a:rPr lang="en-US" altLang="zh-CN" sz="2000" dirty="0" err="1" smtClean="0"/>
              <a:t>Keewoo</a:t>
            </a:r>
            <a:r>
              <a:rPr lang="en-US" altLang="zh-CN" sz="2000" dirty="0" smtClean="0"/>
              <a:t> Lee, and Jung </a:t>
            </a:r>
            <a:r>
              <a:rPr lang="en-US" altLang="zh-CN" sz="2000" dirty="0" err="1" smtClean="0"/>
              <a:t>Hee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Cheon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r>
              <a:rPr lang="en-US" altLang="zh-CN" sz="2000" dirty="0"/>
              <a:t>Logistic regression over encrypted data from fully homomorphic </a:t>
            </a:r>
            <a:r>
              <a:rPr lang="en-US" altLang="zh-CN" sz="2000" dirty="0" smtClean="0"/>
              <a:t>encryption. </a:t>
            </a:r>
            <a:r>
              <a:rPr lang="en-US" altLang="zh-CN" sz="2000" dirty="0" err="1" smtClean="0"/>
              <a:t>Hao</a:t>
            </a:r>
            <a:r>
              <a:rPr lang="en-US" altLang="zh-CN" sz="2000" dirty="0" smtClean="0"/>
              <a:t> Chen, Ran Gilad-</a:t>
            </a:r>
            <a:r>
              <a:rPr lang="en-US" altLang="zh-CN" sz="2000" dirty="0" err="1" smtClean="0"/>
              <a:t>Bachrach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Kyoohyung</a:t>
            </a:r>
            <a:r>
              <a:rPr lang="en-US" altLang="zh-CN" sz="2000" dirty="0" smtClean="0"/>
              <a:t> Han, </a:t>
            </a:r>
            <a:r>
              <a:rPr lang="en-US" altLang="zh-CN" sz="2000" dirty="0" err="1" smtClean="0"/>
              <a:t>Zhicong</a:t>
            </a:r>
            <a:r>
              <a:rPr lang="en-US" altLang="zh-CN" sz="2000" dirty="0" smtClean="0"/>
              <a:t> Huang, Amir </a:t>
            </a:r>
            <a:r>
              <a:rPr lang="en-US" altLang="zh-CN" sz="2000" dirty="0" err="1" smtClean="0"/>
              <a:t>Jalali</a:t>
            </a:r>
            <a:r>
              <a:rPr lang="en-US" altLang="zh-CN" sz="2000" dirty="0" smtClean="0"/>
              <a:t>, Kim </a:t>
            </a:r>
            <a:r>
              <a:rPr lang="en-US" altLang="zh-CN" sz="2000" dirty="0" err="1" smtClean="0"/>
              <a:t>Laine</a:t>
            </a:r>
            <a:r>
              <a:rPr lang="en-US" altLang="zh-CN" sz="2000" dirty="0" smtClean="0"/>
              <a:t>, and Kristin </a:t>
            </a:r>
            <a:r>
              <a:rPr lang="en-US" altLang="zh-CN" sz="2000" dirty="0" err="1" smtClean="0"/>
              <a:t>Lauter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Privacy-Preserving </a:t>
            </a:r>
            <a:r>
              <a:rPr lang="en-US" altLang="zh-CN" sz="2000" dirty="0"/>
              <a:t>Logistic Regression Training. </a:t>
            </a:r>
          </a:p>
          <a:p>
            <a:pPr marL="0" indent="0">
              <a:buNone/>
            </a:pPr>
            <a:r>
              <a:rPr lang="en-US" altLang="zh-CN" sz="2000" dirty="0"/>
              <a:t>   Charlotte </a:t>
            </a:r>
            <a:r>
              <a:rPr lang="en-US" altLang="zh-CN" sz="2000" dirty="0" err="1"/>
              <a:t>Bonte</a:t>
            </a:r>
            <a:r>
              <a:rPr lang="en-US" altLang="zh-CN" sz="2000" dirty="0"/>
              <a:t> and Frederik </a:t>
            </a:r>
            <a:r>
              <a:rPr lang="en-US" altLang="zh-CN" sz="2000" dirty="0" err="1"/>
              <a:t>Vercauteren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Logistic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Regression </a:t>
            </a:r>
            <a:r>
              <a:rPr lang="en-US" altLang="zh-CN" sz="2400" dirty="0" smtClean="0">
                <a:latin typeface="+mn-lt"/>
                <a:ea typeface="+mn-ea"/>
                <a:cs typeface="+mn-cs"/>
              </a:rPr>
              <a:t>Based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on Homomorphic Encryption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Doing </a:t>
            </a:r>
            <a:r>
              <a:rPr lang="en-US" altLang="zh-CN" sz="2000" dirty="0"/>
              <a:t>Real Work with FHE: The Case of Logistic </a:t>
            </a:r>
            <a:r>
              <a:rPr lang="en-US" altLang="zh-CN" sz="2000" dirty="0" smtClean="0"/>
              <a:t>Regression.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Jack L.H. Crawford, Craig Gentry, Shai </a:t>
            </a:r>
            <a:r>
              <a:rPr lang="en-US" altLang="zh-CN" sz="2000" dirty="0" err="1" smtClean="0"/>
              <a:t>Halevi</a:t>
            </a:r>
            <a:r>
              <a:rPr lang="en-US" altLang="zh-CN" sz="2000" dirty="0" smtClean="0"/>
              <a:t>, Daniel Platt, and Victor </a:t>
            </a:r>
            <a:r>
              <a:rPr lang="en-US" altLang="zh-CN" sz="2000" dirty="0" err="1" smtClean="0"/>
              <a:t>Shoup</a:t>
            </a:r>
            <a:r>
              <a:rPr lang="en-US" altLang="zh-CN" sz="2000" dirty="0" smtClean="0"/>
              <a:t>.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Craig Gentry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Shai </a:t>
            </a:r>
            <a:r>
              <a:rPr lang="en-US" altLang="zh-CN" sz="2000" dirty="0" err="1" smtClean="0"/>
              <a:t>Halevi</a:t>
            </a:r>
            <a:r>
              <a:rPr lang="en-US" altLang="zh-CN" sz="2000" dirty="0" smtClean="0"/>
              <a:t>, and Victor </a:t>
            </a:r>
            <a:r>
              <a:rPr lang="en-US" altLang="zh-CN" sz="2000" dirty="0" err="1" smtClean="0"/>
              <a:t>Shoup</a:t>
            </a:r>
            <a:r>
              <a:rPr lang="en-US" altLang="zh-CN" sz="2000" dirty="0" smtClean="0"/>
              <a:t>.   (</a:t>
            </a:r>
            <a:r>
              <a:rPr lang="en-US" altLang="zh-CN" sz="2000" dirty="0" err="1" smtClean="0"/>
              <a:t>HElib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smtClean="0"/>
              <a:t>Homomorphic binary comparisons.</a:t>
            </a:r>
          </a:p>
          <a:p>
            <a:r>
              <a:rPr lang="en-US" altLang="zh-CN" sz="2000" dirty="0"/>
              <a:t>Unfortunately, our solution was not ready in time for the </a:t>
            </a:r>
            <a:r>
              <a:rPr lang="en-US" altLang="zh-CN" sz="2000" dirty="0" err="1"/>
              <a:t>iDASH</a:t>
            </a:r>
            <a:r>
              <a:rPr lang="en-US" altLang="zh-CN" sz="2000" dirty="0"/>
              <a:t> competition deadline, so we ended up not </a:t>
            </a:r>
            <a:r>
              <a:rPr lang="en-US" altLang="zh-CN" sz="2000" dirty="0" smtClean="0"/>
              <a:t>participating </a:t>
            </a:r>
            <a:r>
              <a:rPr lang="en-US" altLang="zh-CN" sz="2000" dirty="0"/>
              <a:t>in the formal competition.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9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Logistic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Regression </a:t>
            </a:r>
            <a:r>
              <a:rPr lang="en-US" altLang="zh-CN" sz="2400" dirty="0" smtClean="0">
                <a:latin typeface="+mn-lt"/>
                <a:ea typeface="+mn-ea"/>
                <a:cs typeface="+mn-cs"/>
              </a:rPr>
              <a:t>Based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on Homomorphic Encryption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Gradient Descent:</a:t>
            </a:r>
          </a:p>
          <a:p>
            <a:r>
              <a:rPr lang="en-US" altLang="zh-CN" sz="2000" dirty="0" smtClean="0"/>
              <a:t>Logistic </a:t>
            </a:r>
            <a:r>
              <a:rPr lang="en-US" altLang="zh-CN" sz="2000" dirty="0"/>
              <a:t>Regression Model Training based on the Approximate Homomorphic </a:t>
            </a:r>
            <a:r>
              <a:rPr lang="en-US" altLang="zh-CN" sz="2000" dirty="0" smtClean="0"/>
              <a:t>Encryption. Andrey Kim, </a:t>
            </a:r>
            <a:r>
              <a:rPr lang="en-US" altLang="zh-CN" sz="2000" dirty="0" err="1" smtClean="0"/>
              <a:t>Yongsoo</a:t>
            </a:r>
            <a:r>
              <a:rPr lang="en-US" altLang="zh-CN" sz="2000" dirty="0" smtClean="0"/>
              <a:t> Song, </a:t>
            </a:r>
            <a:r>
              <a:rPr lang="en-US" altLang="zh-CN" sz="2000" dirty="0" err="1" smtClean="0"/>
              <a:t>Miran</a:t>
            </a:r>
            <a:r>
              <a:rPr lang="en-US" altLang="zh-CN" sz="2000" dirty="0" smtClean="0"/>
              <a:t> Kim, </a:t>
            </a:r>
            <a:r>
              <a:rPr lang="en-US" altLang="zh-CN" sz="2000" dirty="0" err="1" smtClean="0"/>
              <a:t>Keewoo</a:t>
            </a:r>
            <a:r>
              <a:rPr lang="en-US" altLang="zh-CN" sz="2000" dirty="0" smtClean="0"/>
              <a:t> Lee, and Jung </a:t>
            </a:r>
            <a:r>
              <a:rPr lang="en-US" altLang="zh-CN" sz="2000" dirty="0" err="1" smtClean="0"/>
              <a:t>Hee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Cheon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r>
              <a:rPr lang="en-US" altLang="zh-CN" sz="2000" dirty="0"/>
              <a:t>Logistic regression over encrypted data from fully homomorphic </a:t>
            </a:r>
            <a:r>
              <a:rPr lang="en-US" altLang="zh-CN" sz="2000" dirty="0" smtClean="0"/>
              <a:t>encryption. </a:t>
            </a:r>
            <a:r>
              <a:rPr lang="en-US" altLang="zh-CN" sz="2000" dirty="0" err="1" smtClean="0"/>
              <a:t>Hao</a:t>
            </a:r>
            <a:r>
              <a:rPr lang="en-US" altLang="zh-CN" sz="2000" dirty="0" smtClean="0"/>
              <a:t> Chen, Ran Gilad-</a:t>
            </a:r>
            <a:r>
              <a:rPr lang="en-US" altLang="zh-CN" sz="2000" dirty="0" err="1" smtClean="0"/>
              <a:t>Bachrach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Kyoohyung</a:t>
            </a:r>
            <a:r>
              <a:rPr lang="en-US" altLang="zh-CN" sz="2000" dirty="0" smtClean="0"/>
              <a:t> Han, </a:t>
            </a:r>
            <a:r>
              <a:rPr lang="en-US" altLang="zh-CN" sz="2000" dirty="0" err="1" smtClean="0"/>
              <a:t>Zhicong</a:t>
            </a:r>
            <a:r>
              <a:rPr lang="en-US" altLang="zh-CN" sz="2000" dirty="0" smtClean="0"/>
              <a:t> Huang, Amir </a:t>
            </a:r>
            <a:r>
              <a:rPr lang="en-US" altLang="zh-CN" sz="2000" dirty="0" err="1" smtClean="0"/>
              <a:t>Jalali</a:t>
            </a:r>
            <a:r>
              <a:rPr lang="en-US" altLang="zh-CN" sz="2000" dirty="0" smtClean="0"/>
              <a:t>, Kim </a:t>
            </a:r>
            <a:r>
              <a:rPr lang="en-US" altLang="zh-CN" sz="2000" dirty="0" err="1" smtClean="0"/>
              <a:t>Laine</a:t>
            </a:r>
            <a:r>
              <a:rPr lang="en-US" altLang="zh-CN" sz="2000" dirty="0" smtClean="0"/>
              <a:t>, and Kristin </a:t>
            </a:r>
            <a:r>
              <a:rPr lang="en-US" altLang="zh-CN" sz="2000" dirty="0" err="1" smtClean="0"/>
              <a:t>Lauter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0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Logistic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Regression </a:t>
            </a:r>
            <a:r>
              <a:rPr lang="en-US" altLang="zh-CN" sz="2400" dirty="0" smtClean="0">
                <a:latin typeface="+mn-lt"/>
                <a:ea typeface="+mn-ea"/>
                <a:cs typeface="+mn-cs"/>
              </a:rPr>
              <a:t>Based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on Homomorphic Encryption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326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 smtClean="0"/>
                  <a:t>Gradient Descent:</a:t>
                </a:r>
              </a:p>
              <a:p>
                <a:r>
                  <a:rPr lang="en-US" altLang="zh-CN" sz="2000" dirty="0" smtClean="0"/>
                  <a:t>Logistic </a:t>
                </a:r>
                <a:r>
                  <a:rPr lang="en-US" altLang="zh-CN" sz="2000" dirty="0"/>
                  <a:t>Regression Model Training based on the Approximate Homomorphic </a:t>
                </a:r>
                <a:r>
                  <a:rPr lang="en-US" altLang="zh-CN" sz="2000" dirty="0" smtClean="0"/>
                  <a:t>Encryption. Andrey Kim, </a:t>
                </a:r>
                <a:r>
                  <a:rPr lang="en-US" altLang="zh-CN" sz="2000" dirty="0" err="1" smtClean="0"/>
                  <a:t>Yongsoo</a:t>
                </a:r>
                <a:r>
                  <a:rPr lang="en-US" altLang="zh-CN" sz="2000" dirty="0" smtClean="0"/>
                  <a:t> Song, </a:t>
                </a:r>
                <a:r>
                  <a:rPr lang="en-US" altLang="zh-CN" sz="2000" dirty="0" err="1" smtClean="0"/>
                  <a:t>Miran</a:t>
                </a:r>
                <a:r>
                  <a:rPr lang="en-US" altLang="zh-CN" sz="2000" dirty="0" smtClean="0"/>
                  <a:t> Kim, </a:t>
                </a:r>
                <a:r>
                  <a:rPr lang="en-US" altLang="zh-CN" sz="2000" dirty="0" err="1" smtClean="0"/>
                  <a:t>Keewoo</a:t>
                </a:r>
                <a:r>
                  <a:rPr lang="en-US" altLang="zh-CN" sz="2000" dirty="0" smtClean="0"/>
                  <a:t> Lee, and Jung </a:t>
                </a:r>
                <a:r>
                  <a:rPr lang="en-US" altLang="zh-CN" sz="2000" dirty="0" err="1" smtClean="0"/>
                  <a:t>Hee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 err="1" smtClean="0"/>
                  <a:t>Cheon</a:t>
                </a:r>
                <a:r>
                  <a:rPr lang="en-US" altLang="zh-CN" sz="2000" dirty="0" smtClean="0"/>
                  <a:t>.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en-US" altLang="zh-CN" sz="2000" dirty="0"/>
                  <a:t>Homomorphic Encryption for Arithmetic of Approximate </a:t>
                </a:r>
                <a:r>
                  <a:rPr lang="en-US" altLang="zh-CN" sz="2000" dirty="0" smtClean="0"/>
                  <a:t>Numbers.  Jung </a:t>
                </a:r>
                <a:r>
                  <a:rPr lang="en-US" altLang="zh-CN" sz="2000" dirty="0" err="1" smtClean="0"/>
                  <a:t>Hee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 err="1" smtClean="0"/>
                  <a:t>Cheon</a:t>
                </a:r>
                <a:r>
                  <a:rPr lang="en-US" altLang="zh-CN" sz="2000" dirty="0" smtClean="0"/>
                  <a:t> et al.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HEAAN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It </a:t>
                </a:r>
                <a:r>
                  <a:rPr lang="en-US" altLang="zh-CN" sz="2000" dirty="0"/>
                  <a:t>supports an approximate addition and multiplication of encrypted messages,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together </a:t>
                </a:r>
                <a:r>
                  <a:rPr lang="en-US" altLang="zh-CN" sz="2000" dirty="0"/>
                  <a:t>with a new </a:t>
                </a:r>
                <a:r>
                  <a:rPr lang="en-US" altLang="zh-CN" sz="2000" b="1" i="1" dirty="0"/>
                  <a:t>rescaling</a:t>
                </a:r>
                <a:r>
                  <a:rPr lang="en-US" altLang="zh-CN" sz="2000" dirty="0"/>
                  <a:t> procedure for managing the magnitude of </a:t>
                </a:r>
                <a:r>
                  <a:rPr lang="en-US" altLang="zh-CN" sz="2000" dirty="0" smtClean="0"/>
                  <a:t>plaintext.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</a:t>
                </a:r>
                <a:r>
                  <a:rPr lang="en-US" altLang="zh-CN" sz="2000" b="1" i="1" dirty="0" smtClean="0"/>
                  <a:t>rescaling</a:t>
                </a:r>
                <a:r>
                  <a:rPr lang="en-US" altLang="zh-CN" sz="2000" b="1" dirty="0" smtClean="0"/>
                  <a:t> : </a:t>
                </a:r>
                <a:r>
                  <a:rPr lang="en-US" altLang="zh-CN" sz="2000" dirty="0" smtClean="0"/>
                  <a:t>it seems similar to the modulus-switching method(</a:t>
                </a:r>
                <a:r>
                  <a:rPr lang="en-US" altLang="zh-CN" sz="2000" dirty="0" err="1" smtClean="0"/>
                  <a:t>Brakerski</a:t>
                </a:r>
                <a:r>
                  <a:rPr lang="en-US" altLang="zh-CN" sz="2000" dirty="0" smtClean="0"/>
                  <a:t> and </a:t>
                </a:r>
                <a:r>
                  <a:rPr lang="en-US" altLang="zh-CN" sz="2000" dirty="0" err="1" smtClean="0"/>
                  <a:t>Vaikuntanatan</a:t>
                </a:r>
                <a:r>
                  <a:rPr lang="en-US" altLang="zh-CN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Logistic Regression: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𝑤𝑒𝑖𝑔h𝑡𝑠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𝑤𝑒𝑖𝑔h𝑡𝑠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∙(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𝑑𝑎𝑡𝑎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32622"/>
              </a:xfrm>
              <a:blipFill>
                <a:blip r:embed="rId2"/>
                <a:stretch>
                  <a:fillRect l="-638"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1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Logistic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Regression </a:t>
            </a:r>
            <a:r>
              <a:rPr lang="en-US" altLang="zh-CN" sz="2400" dirty="0" smtClean="0">
                <a:latin typeface="+mn-lt"/>
                <a:ea typeface="+mn-ea"/>
                <a:cs typeface="+mn-cs"/>
              </a:rPr>
              <a:t>Based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on Homomorphic Encryption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6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Gradient Descent:</a:t>
            </a:r>
          </a:p>
          <a:p>
            <a:r>
              <a:rPr lang="en-US" altLang="zh-CN" sz="2000" dirty="0" smtClean="0"/>
              <a:t>Logistic </a:t>
            </a:r>
            <a:r>
              <a:rPr lang="en-US" altLang="zh-CN" sz="2000" dirty="0"/>
              <a:t>Regression Model Training based on the Approximate Homomorphic </a:t>
            </a:r>
            <a:r>
              <a:rPr lang="en-US" altLang="zh-CN" sz="2000" dirty="0" smtClean="0"/>
              <a:t>Encryption. Andrey Kim, </a:t>
            </a:r>
            <a:r>
              <a:rPr lang="en-US" altLang="zh-CN" sz="2000" dirty="0" err="1" smtClean="0"/>
              <a:t>Yongsoo</a:t>
            </a:r>
            <a:r>
              <a:rPr lang="en-US" altLang="zh-CN" sz="2000" dirty="0" smtClean="0"/>
              <a:t> Song, </a:t>
            </a:r>
            <a:r>
              <a:rPr lang="en-US" altLang="zh-CN" sz="2000" dirty="0" err="1" smtClean="0"/>
              <a:t>Miran</a:t>
            </a:r>
            <a:r>
              <a:rPr lang="en-US" altLang="zh-CN" sz="2000" dirty="0" smtClean="0"/>
              <a:t> Kim, </a:t>
            </a:r>
            <a:r>
              <a:rPr lang="en-US" altLang="zh-CN" sz="2000" dirty="0" err="1" smtClean="0"/>
              <a:t>Keewoo</a:t>
            </a:r>
            <a:r>
              <a:rPr lang="en-US" altLang="zh-CN" sz="2000" dirty="0" smtClean="0"/>
              <a:t> Lee, and Jung </a:t>
            </a:r>
            <a:r>
              <a:rPr lang="en-US" altLang="zh-CN" sz="2000" dirty="0" err="1" smtClean="0"/>
              <a:t>Hee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Cheon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Homomorphic Encryption for Arithmetic of Approximate </a:t>
            </a:r>
            <a:r>
              <a:rPr lang="en-US" altLang="zh-CN" sz="2000" dirty="0" smtClean="0"/>
              <a:t>Numbers.  Jung </a:t>
            </a:r>
            <a:r>
              <a:rPr lang="en-US" altLang="zh-CN" sz="2000" dirty="0" err="1" smtClean="0"/>
              <a:t>Hee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Cheon</a:t>
            </a:r>
            <a:r>
              <a:rPr lang="en-US" altLang="zh-CN" sz="2000" dirty="0" smtClean="0"/>
              <a:t> et al.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HElib</a:t>
            </a:r>
            <a:r>
              <a:rPr lang="en-US" altLang="zh-CN" sz="2000" dirty="0" smtClean="0"/>
              <a:t> + Logistic Regression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HElib</a:t>
            </a:r>
            <a:r>
              <a:rPr lang="en-US" altLang="zh-CN" sz="2000" dirty="0" smtClean="0"/>
              <a:t> + rescaling        </a:t>
            </a:r>
            <a:r>
              <a:rPr lang="zh-CN" altLang="en-US" sz="2000" dirty="0" smtClean="0"/>
              <a:t>可能性   不可行 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601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Logistic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Regression </a:t>
            </a:r>
            <a:r>
              <a:rPr lang="en-US" altLang="zh-CN" sz="2400" dirty="0" smtClean="0">
                <a:latin typeface="+mn-lt"/>
                <a:ea typeface="+mn-ea"/>
                <a:cs typeface="+mn-cs"/>
              </a:rPr>
              <a:t>Based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on Homomorphic Encryption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Gradient Descent:</a:t>
            </a:r>
          </a:p>
          <a:p>
            <a:r>
              <a:rPr lang="en-US" altLang="zh-CN" sz="2000" dirty="0" smtClean="0"/>
              <a:t>Logistic </a:t>
            </a:r>
            <a:r>
              <a:rPr lang="en-US" altLang="zh-CN" sz="2000" dirty="0"/>
              <a:t>Regression Model Training based on the Approximate Homomorphic </a:t>
            </a:r>
            <a:r>
              <a:rPr lang="en-US" altLang="zh-CN" sz="2000" dirty="0" smtClean="0"/>
              <a:t>Encryption. Andrey Kim, </a:t>
            </a:r>
            <a:r>
              <a:rPr lang="en-US" altLang="zh-CN" sz="2000" dirty="0" err="1" smtClean="0"/>
              <a:t>Yongsoo</a:t>
            </a:r>
            <a:r>
              <a:rPr lang="en-US" altLang="zh-CN" sz="2000" dirty="0" smtClean="0"/>
              <a:t> Song, </a:t>
            </a:r>
            <a:r>
              <a:rPr lang="en-US" altLang="zh-CN" sz="2000" dirty="0" err="1" smtClean="0"/>
              <a:t>Miran</a:t>
            </a:r>
            <a:r>
              <a:rPr lang="en-US" altLang="zh-CN" sz="2000" dirty="0" smtClean="0"/>
              <a:t> Kim, </a:t>
            </a:r>
            <a:r>
              <a:rPr lang="en-US" altLang="zh-CN" sz="2000" dirty="0" err="1" smtClean="0"/>
              <a:t>Keewoo</a:t>
            </a:r>
            <a:r>
              <a:rPr lang="en-US" altLang="zh-CN" sz="2000" dirty="0" smtClean="0"/>
              <a:t> Lee, and Jung </a:t>
            </a:r>
            <a:r>
              <a:rPr lang="en-US" altLang="zh-CN" sz="2000" dirty="0" err="1" smtClean="0"/>
              <a:t>Hee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Cheon</a:t>
            </a:r>
            <a:r>
              <a:rPr lang="en-US" altLang="zh-CN" sz="2000" dirty="0" smtClean="0"/>
              <a:t>.</a:t>
            </a:r>
          </a:p>
          <a:p>
            <a:pPr marL="0" indent="0">
              <a:buNone/>
            </a:pPr>
            <a:r>
              <a:rPr lang="en-US" altLang="zh-CN" sz="2000" dirty="0"/>
              <a:t>    We introduced HEAAN at a workshop for the standardization of HE hosted by Microsoft </a:t>
            </a:r>
            <a:r>
              <a:rPr lang="en-US" altLang="zh-CN" sz="2000" dirty="0" smtClean="0"/>
              <a:t>Research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dirty="0"/>
              <a:t>Logistic regression over encrypted data from fully homomorphic </a:t>
            </a:r>
            <a:r>
              <a:rPr lang="en-US" altLang="zh-CN" sz="2000" dirty="0" smtClean="0"/>
              <a:t>encryption. </a:t>
            </a:r>
            <a:r>
              <a:rPr lang="en-US" altLang="zh-CN" sz="2000" dirty="0" err="1" smtClean="0"/>
              <a:t>Hao</a:t>
            </a:r>
            <a:r>
              <a:rPr lang="en-US" altLang="zh-CN" sz="2000" dirty="0" smtClean="0"/>
              <a:t> Chen, Ran Gilad-</a:t>
            </a:r>
            <a:r>
              <a:rPr lang="en-US" altLang="zh-CN" sz="2000" dirty="0" err="1" smtClean="0"/>
              <a:t>Bachrach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Kyoohyung</a:t>
            </a:r>
            <a:r>
              <a:rPr lang="en-US" altLang="zh-CN" sz="2000" dirty="0" smtClean="0"/>
              <a:t> Han, </a:t>
            </a:r>
            <a:r>
              <a:rPr lang="en-US" altLang="zh-CN" sz="2000" dirty="0" err="1" smtClean="0"/>
              <a:t>Zhicong</a:t>
            </a:r>
            <a:r>
              <a:rPr lang="en-US" altLang="zh-CN" sz="2000" dirty="0" smtClean="0"/>
              <a:t> Huang, Amir </a:t>
            </a:r>
            <a:r>
              <a:rPr lang="en-US" altLang="zh-CN" sz="2000" dirty="0" err="1" smtClean="0"/>
              <a:t>Jalali</a:t>
            </a:r>
            <a:r>
              <a:rPr lang="en-US" altLang="zh-CN" sz="2000" dirty="0" smtClean="0"/>
              <a:t>, Kim </a:t>
            </a:r>
            <a:r>
              <a:rPr lang="en-US" altLang="zh-CN" sz="2000" dirty="0" err="1" smtClean="0"/>
              <a:t>Laine</a:t>
            </a:r>
            <a:r>
              <a:rPr lang="en-US" altLang="zh-CN" sz="2000" dirty="0" smtClean="0"/>
              <a:t>, and Kristin </a:t>
            </a:r>
            <a:r>
              <a:rPr lang="en-US" altLang="zh-CN" sz="2000" dirty="0" err="1" smtClean="0"/>
              <a:t>Lauter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/>
              <a:t>We will use </a:t>
            </a:r>
            <a:r>
              <a:rPr lang="en-US" altLang="zh-CN" sz="2000" dirty="0" err="1"/>
              <a:t>FHE.bscale</a:t>
            </a:r>
            <a:r>
              <a:rPr lang="en-US" altLang="zh-CN" sz="2000" dirty="0"/>
              <a:t>(·,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to denote the above bootstrapping plus scaling down by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digits in base p. 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9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Logistic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Regression </a:t>
            </a:r>
            <a:r>
              <a:rPr lang="en-US" altLang="zh-CN" sz="2400" dirty="0" smtClean="0">
                <a:latin typeface="+mn-lt"/>
                <a:ea typeface="+mn-ea"/>
                <a:cs typeface="+mn-cs"/>
              </a:rPr>
              <a:t>Based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on Homomorphic Encryption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 smtClean="0"/>
                  <a:t>Newton-Raphson</a:t>
                </a:r>
              </a:p>
              <a:p>
                <a:r>
                  <a:rPr lang="en-US" altLang="zh-CN" sz="2000" dirty="0" smtClean="0"/>
                  <a:t>Privacy-Preserving </a:t>
                </a:r>
                <a:r>
                  <a:rPr lang="en-US" altLang="zh-CN" sz="2000" dirty="0"/>
                  <a:t>Logistic Regression Training.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Charlotte </a:t>
                </a:r>
                <a:r>
                  <a:rPr lang="en-US" altLang="zh-CN" sz="2000" dirty="0" err="1"/>
                  <a:t>Bonte</a:t>
                </a:r>
                <a:r>
                  <a:rPr lang="en-US" altLang="zh-CN" sz="2000" dirty="0"/>
                  <a:t> and Frederik </a:t>
                </a:r>
                <a:r>
                  <a:rPr lang="en-US" altLang="zh-CN" sz="2000" dirty="0" err="1"/>
                  <a:t>Vercauteren</a:t>
                </a:r>
                <a:r>
                  <a:rPr lang="en-US" altLang="zh-CN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zh-CN" altLang="en-US" sz="2000" dirty="0" smtClean="0"/>
                  <a:t>    近似简化 </a:t>
                </a:r>
                <a:r>
                  <a:rPr lang="en-US" altLang="zh-CN" sz="2000" dirty="0" err="1" smtClean="0"/>
                  <a:t>Hession</a:t>
                </a:r>
                <a:r>
                  <a:rPr lang="en-US" altLang="zh-CN" sz="2000" dirty="0" smtClean="0"/>
                  <a:t> matrix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:r>
                  <a:rPr lang="zh-CN" altLang="en-US" sz="2000" dirty="0" smtClean="0"/>
                  <a:t>   </a:t>
                </a:r>
                <a:r>
                  <a:rPr lang="zh-CN" altLang="en-US" sz="2000" dirty="0" smtClean="0"/>
                  <a:t>近似简化 </a:t>
                </a:r>
                <a:r>
                  <a:rPr lang="en-US" altLang="zh-CN" sz="2000" dirty="0" smtClean="0"/>
                  <a:t>sigmoid function ~ 0.5+0.25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（</a:t>
                </a:r>
                <a:r>
                  <a:rPr lang="en-US" altLang="zh-CN" sz="2000" dirty="0"/>
                  <a:t> is enough to obtain good </a:t>
                </a:r>
                <a:r>
                  <a:rPr lang="en-US" altLang="zh-CN" sz="2000" dirty="0" smtClean="0"/>
                  <a:t>results</a:t>
                </a:r>
                <a:r>
                  <a:rPr lang="en-US" altLang="zh-CN" sz="2000" dirty="0"/>
                  <a:t>.</a:t>
                </a:r>
                <a:r>
                  <a:rPr lang="zh-CN" altLang="en-US" sz="2000" dirty="0" smtClean="0"/>
                  <a:t>）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2018 </a:t>
                </a:r>
                <a:r>
                  <a:rPr lang="en-US" altLang="zh-CN" sz="2000" dirty="0" err="1" smtClean="0"/>
                  <a:t>iDASH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11/30/2018 Workshop paper submission due (postponed to 12/31, we will send CFP soon)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0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</TotalTime>
  <Words>600</Words>
  <Application>Microsoft Office PowerPoint</Application>
  <PresentationFormat>宽屏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2018-12-04</vt:lpstr>
      <vt:lpstr>Logistic Regression Based on Homomorphic Encryption</vt:lpstr>
      <vt:lpstr>Logistic Regression Based on Homomorphic Encryption</vt:lpstr>
      <vt:lpstr>Logistic Regression Based on Homomorphic Encryption</vt:lpstr>
      <vt:lpstr>Logistic Regression Based on Homomorphic Encryption</vt:lpstr>
      <vt:lpstr>Logistic Regression Based on Homomorphic Encryption</vt:lpstr>
      <vt:lpstr>Logistic Regression Based on Homomorphic Encryption</vt:lpstr>
      <vt:lpstr>Logistic Regression Based on Homomorphic Encryption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273</cp:revision>
  <dcterms:created xsi:type="dcterms:W3CDTF">2018-07-01T05:46:43Z</dcterms:created>
  <dcterms:modified xsi:type="dcterms:W3CDTF">2018-12-04T05:11:02Z</dcterms:modified>
</cp:coreProperties>
</file>