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8" r:id="rId2"/>
    <p:sldId id="294" r:id="rId3"/>
    <p:sldId id="29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2019-03-21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Matlab</a:t>
                </a:r>
                <a:r>
                  <a:rPr lang="en-US" altLang="zh-CN" dirty="0" smtClean="0"/>
                  <a:t> Code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Bonte’s</a:t>
                </a:r>
                <a:r>
                  <a:rPr lang="en-US" altLang="zh-CN" dirty="0" smtClean="0"/>
                  <a:t> Simplified Fixed Hessian Newton Method.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发现的问题：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en-US" altLang="zh-CN" dirty="0" err="1" smtClean="0"/>
                  <a:t>Bonte’s</a:t>
                </a:r>
                <a:r>
                  <a:rPr lang="en-US" altLang="zh-CN" dirty="0" smtClean="0"/>
                  <a:t> Fixed Hessian need all entries non-positive.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en-US" altLang="zh-CN" dirty="0" err="1" smtClean="0"/>
                  <a:t>Bonte’s</a:t>
                </a:r>
                <a:r>
                  <a:rPr lang="en-US" altLang="zh-CN" dirty="0" smtClean="0"/>
                  <a:t> SFH </a:t>
                </a:r>
                <a:r>
                  <a:rPr lang="zh-CN" altLang="en-US" dirty="0" smtClean="0"/>
                  <a:t>在基因数据</a:t>
                </a:r>
                <a:r>
                  <a:rPr lang="en-US" altLang="zh-CN" dirty="0" smtClean="0"/>
                  <a:t>{0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1}</a:t>
                </a:r>
                <a:r>
                  <a:rPr lang="zh-CN" altLang="en-US" dirty="0" smtClean="0"/>
                  <a:t>的情况下满足：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的每一个元素非</a:t>
                </a:r>
                <a:r>
                  <a:rPr lang="zh-CN" altLang="en-US" dirty="0" smtClean="0"/>
                  <a:t>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 smtClean="0"/>
                  <a:t>归一化到</a:t>
                </a:r>
                <a:r>
                  <a:rPr lang="en-US" altLang="zh-CN" dirty="0" smtClean="0"/>
                  <a:t>[-1, +1]</a:t>
                </a:r>
                <a:r>
                  <a:rPr lang="zh-CN" altLang="en-US" dirty="0" smtClean="0"/>
                  <a:t>区间的话，算法</a:t>
                </a:r>
                <a:r>
                  <a:rPr lang="zh-CN" altLang="en-US" dirty="0"/>
                  <a:t>有</a:t>
                </a:r>
                <a:r>
                  <a:rPr lang="zh-CN" altLang="en-US" dirty="0" smtClean="0"/>
                  <a:t>可能出错。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可能的解决办法：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不归一化</a:t>
                </a:r>
                <a:r>
                  <a:rPr lang="zh-CN" altLang="en-US" dirty="0" smtClean="0"/>
                  <a:t>，或者归一化到</a:t>
                </a:r>
                <a:r>
                  <a:rPr lang="en-US" altLang="zh-CN" dirty="0" smtClean="0"/>
                  <a:t>[0, 1]</a:t>
                </a:r>
                <a:r>
                  <a:rPr lang="zh-CN" altLang="en-US" dirty="0" smtClean="0"/>
                  <a:t>区间。</a:t>
                </a:r>
                <a:r>
                  <a:rPr lang="en-US" altLang="zh-CN" dirty="0" smtClean="0"/>
                  <a:t> 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Bonte’s</a:t>
                </a:r>
                <a:r>
                  <a:rPr lang="en-US" altLang="zh-CN" dirty="0" smtClean="0"/>
                  <a:t> SFH </a:t>
                </a:r>
                <a:r>
                  <a:rPr lang="zh-CN" altLang="en-US" dirty="0" smtClean="0"/>
                  <a:t>求函数极值，</a:t>
                </a:r>
                <a:r>
                  <a:rPr lang="en-US" altLang="zh-CN" dirty="0" err="1" smtClean="0"/>
                  <a:t>Matlab</a:t>
                </a:r>
                <a:r>
                  <a:rPr lang="en-US" altLang="zh-CN" dirty="0" smtClean="0"/>
                  <a:t> code </a:t>
                </a:r>
                <a:r>
                  <a:rPr lang="zh-CN" altLang="en-US" dirty="0" smtClean="0"/>
                  <a:t>显示不正确，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查看理论，该方法的使用场景受限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8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Bonte’s</a:t>
                </a:r>
                <a:r>
                  <a:rPr lang="en-US" altLang="zh-CN" dirty="0" smtClean="0"/>
                  <a:t> SFH </a:t>
                </a:r>
                <a:r>
                  <a:rPr lang="zh-CN" altLang="en-US" dirty="0" smtClean="0"/>
                  <a:t>求函数极值，</a:t>
                </a:r>
                <a:r>
                  <a:rPr lang="en-US" altLang="zh-CN" dirty="0" err="1" smtClean="0"/>
                  <a:t>Matlab</a:t>
                </a:r>
                <a:r>
                  <a:rPr lang="en-US" altLang="zh-CN" dirty="0" smtClean="0"/>
                  <a:t> code </a:t>
                </a:r>
                <a:r>
                  <a:rPr lang="zh-CN" altLang="en-US" dirty="0" smtClean="0"/>
                  <a:t>显示不正确，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查看理论，该方法的使用场景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受限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Lemma 4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 be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 symmetric matrix with all entries</a:t>
                </a:r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non-positive</a:t>
                </a:r>
                <a:r>
                  <a:rPr lang="en-US" altLang="zh-CN" dirty="0" smtClean="0"/>
                  <a:t>, and let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 smtClean="0"/>
                  <a:t> be the diagonal matrix with diagonal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entries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 smtClean="0"/>
                  <a:t>. where 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”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denotes the </a:t>
                </a:r>
                <a:r>
                  <a:rPr lang="en-US" altLang="zh-CN" dirty="0" err="1" smtClean="0"/>
                  <a:t>Loewner</a:t>
                </a:r>
                <a:r>
                  <a:rPr lang="en-US" altLang="zh-CN" dirty="0" smtClean="0"/>
                  <a:t> ordering.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Next Move: </a:t>
                </a:r>
                <a:r>
                  <a:rPr lang="en-US" altLang="zh-CN" dirty="0" err="1" smtClean="0"/>
                  <a:t>Matlab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或者</a:t>
                </a:r>
                <a:r>
                  <a:rPr lang="en-US" altLang="zh-CN" dirty="0" smtClean="0"/>
                  <a:t> Python </a:t>
                </a:r>
                <a:r>
                  <a:rPr lang="zh-CN" altLang="en-US" dirty="0" smtClean="0"/>
                  <a:t>继续测试 </a:t>
                </a:r>
                <a:r>
                  <a:rPr lang="en-US" altLang="zh-CN" dirty="0" err="1" smtClean="0"/>
                  <a:t>Bonte’s</a:t>
                </a:r>
                <a:r>
                  <a:rPr lang="en-US" altLang="zh-CN" dirty="0" smtClean="0"/>
                  <a:t> SFH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   多项式替代激活函数 测试其他梯度下降法 </a:t>
                </a:r>
                <a:r>
                  <a:rPr lang="en-US" altLang="zh-CN" dirty="0" smtClean="0"/>
                  <a:t>…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9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2904</TotalTime>
  <Words>73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Wingdings</vt:lpstr>
      <vt:lpstr>Office 主题​​</vt:lpstr>
      <vt:lpstr>2019-03-21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387</cp:revision>
  <dcterms:created xsi:type="dcterms:W3CDTF">2018-07-01T05:46:43Z</dcterms:created>
  <dcterms:modified xsi:type="dcterms:W3CDTF">2019-03-20T12:25:53Z</dcterms:modified>
</cp:coreProperties>
</file>