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8" r:id="rId2"/>
    <p:sldId id="294" r:id="rId3"/>
    <p:sldId id="301" r:id="rId4"/>
    <p:sldId id="303" r:id="rId5"/>
    <p:sldId id="304" r:id="rId6"/>
    <p:sldId id="305" r:id="rId7"/>
    <p:sldId id="30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F62BB-C9B6-4385-9DF9-676E5F114774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A04D-A11A-4067-A70F-B8698DB96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8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6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9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1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F0F2-F3DA-4B16-A7D6-5779516FFE19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2019-04-11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7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MNIST </a:t>
            </a:r>
            <a:endParaRPr lang="zh-CN" alt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</a:t>
                </a:r>
                <a:r>
                  <a:rPr lang="zh-CN" altLang="zh-CN" dirty="0" smtClean="0"/>
                  <a:t>使用手写数字识别数据集</a:t>
                </a:r>
                <a:r>
                  <a:rPr lang="en-US" altLang="zh-CN" dirty="0"/>
                  <a:t>MNIST</a:t>
                </a:r>
                <a:r>
                  <a:rPr lang="zh-CN" altLang="zh-CN" dirty="0"/>
                  <a:t>的前</a:t>
                </a:r>
                <a:r>
                  <a:rPr lang="en-US" altLang="zh-CN" dirty="0"/>
                  <a:t>1000</a:t>
                </a:r>
                <a:r>
                  <a:rPr lang="zh-CN" altLang="zh-CN" dirty="0"/>
                  <a:t>个样本</a:t>
                </a:r>
                <a:r>
                  <a:rPr lang="zh-CN" altLang="zh-CN" dirty="0" smtClean="0"/>
                  <a:t>数据</a:t>
                </a:r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en-US" altLang="zh-CN" dirty="0" smtClean="0"/>
                  <a:t> </a:t>
                </a:r>
                <a:r>
                  <a:rPr lang="zh-CN" altLang="zh-CN" dirty="0" smtClean="0"/>
                  <a:t>数字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（当作正类）和数字</a:t>
                </a:r>
                <a:r>
                  <a:rPr lang="en-US" altLang="zh-CN" dirty="0"/>
                  <a:t>8</a:t>
                </a:r>
                <a:r>
                  <a:rPr lang="zh-CN" altLang="zh-CN" dirty="0"/>
                  <a:t>（当作负类）构建二分类</a:t>
                </a:r>
                <a:r>
                  <a:rPr lang="zh-CN" altLang="zh-CN" dirty="0" smtClean="0"/>
                  <a:t>问题</a:t>
                </a:r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 </a:t>
                </a:r>
                <a:r>
                  <a:rPr lang="zh-CN" altLang="en-US" dirty="0" smtClean="0"/>
                  <a:t>使用的是直接从海森矩阵计算出来的替代矩阵（对角矩阵）</a:t>
                </a:r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发现鲁汶大学提出的</a:t>
                </a:r>
                <a:r>
                  <a:rPr lang="en-US" altLang="zh-CN" dirty="0" smtClean="0"/>
                  <a:t>SFH</a:t>
                </a:r>
                <a:r>
                  <a:rPr lang="zh-CN" altLang="en-US" dirty="0" smtClean="0"/>
                  <a:t>方法中的一个问题：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可能为</a:t>
                </a:r>
                <a:r>
                  <a:rPr lang="en-US" altLang="zh-CN" dirty="0" smtClean="0"/>
                  <a:t>0.</a:t>
                </a:r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 </a:t>
                </a:r>
                <a:r>
                  <a:rPr lang="zh-CN" altLang="en-US" dirty="0" smtClean="0"/>
                  <a:t>不进行归一化预处理训练数据，可能导致</a:t>
                </a:r>
                <a:r>
                  <a:rPr lang="en-US" altLang="zh-CN" dirty="0" smtClean="0"/>
                  <a:t>Sigmoid</a:t>
                </a:r>
                <a:r>
                  <a:rPr lang="zh-CN" altLang="en-US" dirty="0" smtClean="0"/>
                  <a:t>函数中指数函数上溢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对鲁汶大学的方法中改进学习率的想法：</a:t>
                </a:r>
                <a:r>
                  <a:rPr lang="zh-CN" altLang="en-US" dirty="0" smtClean="0"/>
                  <a:t>设置学习率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IDASH 2019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 </a:t>
                </a:r>
                <a:r>
                  <a:rPr lang="zh-CN" altLang="en-US" dirty="0" smtClean="0"/>
                  <a:t>实验设计问题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b="-18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MNIST </a:t>
            </a:r>
            <a:endParaRPr lang="zh-CN" alt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 </a:t>
                </a:r>
                <a:r>
                  <a:rPr lang="zh-CN" altLang="zh-CN" dirty="0" smtClean="0"/>
                  <a:t>使用手写数字识别数据集</a:t>
                </a:r>
                <a:r>
                  <a:rPr lang="en-US" altLang="zh-CN" dirty="0"/>
                  <a:t>MNIST</a:t>
                </a:r>
                <a:r>
                  <a:rPr lang="zh-CN" altLang="zh-CN" dirty="0"/>
                  <a:t>的前</a:t>
                </a:r>
                <a:r>
                  <a:rPr lang="en-US" altLang="zh-CN" dirty="0"/>
                  <a:t>1000</a:t>
                </a:r>
                <a:r>
                  <a:rPr lang="zh-CN" altLang="zh-CN" dirty="0"/>
                  <a:t>个样本</a:t>
                </a:r>
                <a:r>
                  <a:rPr lang="zh-CN" altLang="zh-CN" dirty="0" smtClean="0"/>
                  <a:t>数据</a:t>
                </a:r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没有设置额外的学习率，修改了鲁汶大学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的问题</a:t>
                </a:r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 </a:t>
                </a:r>
                <a:r>
                  <a:rPr lang="zh-CN" altLang="en-US" dirty="0" smtClean="0"/>
                  <a:t>使用的是直接从海森矩阵计算出来的替代矩阵（对角矩阵）时间相对慢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55" y="3155632"/>
            <a:ext cx="4790400" cy="3592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510" y="3155632"/>
            <a:ext cx="4790311" cy="35927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23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MNIST 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 </a:t>
            </a:r>
            <a:r>
              <a:rPr lang="zh-CN" altLang="en-US" dirty="0" smtClean="0"/>
              <a:t>对鲁汶大学的方法中改进学习率的想法：</a:t>
            </a:r>
            <a:r>
              <a:rPr lang="zh-CN" altLang="en-US" dirty="0" smtClean="0"/>
              <a:t>设置学习率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 smtClean="0"/>
              <a:t> 希望前半部分接近</a:t>
            </a:r>
            <a:r>
              <a:rPr lang="en-US" altLang="zh-CN" dirty="0" smtClean="0"/>
              <a:t>2.0</a:t>
            </a:r>
            <a:r>
              <a:rPr lang="zh-CN" altLang="en-US" dirty="0" smtClean="0"/>
              <a:t>，后期接近</a:t>
            </a:r>
            <a:r>
              <a:rPr lang="en-US" altLang="zh-CN" dirty="0" smtClean="0"/>
              <a:t>1.0 </a:t>
            </a:r>
            <a:r>
              <a:rPr lang="zh-CN" altLang="en-US" dirty="0" smtClean="0"/>
              <a:t>（保证算法收敛）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zh-CN" altLang="en-US" dirty="0" smtClean="0"/>
              <a:t>将区间 </a:t>
            </a:r>
            <a:r>
              <a:rPr lang="en-US" altLang="zh-CN" dirty="0" smtClean="0"/>
              <a:t>[1, MAX_ITER] </a:t>
            </a:r>
            <a:r>
              <a:rPr lang="zh-CN" altLang="en-US" dirty="0" smtClean="0"/>
              <a:t>缩放到 </a:t>
            </a:r>
            <a:r>
              <a:rPr lang="en-US" altLang="zh-CN" dirty="0" smtClean="0"/>
              <a:t>[-10, +10] </a:t>
            </a:r>
            <a:r>
              <a:rPr lang="zh-CN" altLang="en-US" dirty="0" smtClean="0"/>
              <a:t>或 </a:t>
            </a:r>
            <a:r>
              <a:rPr lang="en-US" altLang="zh-CN" dirty="0"/>
              <a:t>[-10, </a:t>
            </a:r>
            <a:r>
              <a:rPr lang="en-US" altLang="zh-CN" dirty="0" smtClean="0"/>
              <a:t>+20</a:t>
            </a:r>
            <a:r>
              <a:rPr lang="en-US" altLang="zh-CN" dirty="0"/>
              <a:t>]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84" y="3116424"/>
            <a:ext cx="4790400" cy="3592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842" y="3116424"/>
            <a:ext cx="4790400" cy="3592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036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MNIST 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smtClean="0"/>
              <a:t>IDASH 2019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2019 </a:t>
            </a:r>
            <a:r>
              <a:rPr lang="en-US" altLang="zh-CN" dirty="0"/>
              <a:t>IDASH</a:t>
            </a:r>
            <a:r>
              <a:rPr lang="zh-CN" altLang="zh-CN" dirty="0"/>
              <a:t>时间表：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注册</a:t>
            </a:r>
            <a:r>
              <a:rPr lang="zh-CN" altLang="zh-CN" dirty="0"/>
              <a:t>时间：</a:t>
            </a:r>
            <a:r>
              <a:rPr lang="en-US" altLang="zh-CN" dirty="0"/>
              <a:t>2019-03-25  -   </a:t>
            </a:r>
            <a:r>
              <a:rPr lang="en-US" altLang="zh-CN" dirty="0">
                <a:solidFill>
                  <a:srgbClr val="FF0000"/>
                </a:solidFill>
              </a:rPr>
              <a:t>2019-04-15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提交</a:t>
            </a:r>
            <a:r>
              <a:rPr lang="zh-CN" altLang="zh-CN" dirty="0"/>
              <a:t>结果：</a:t>
            </a:r>
            <a:r>
              <a:rPr lang="en-US" altLang="zh-CN" dirty="0"/>
              <a:t>2019-04-15  -   2019-08-16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评选</a:t>
            </a:r>
            <a:r>
              <a:rPr lang="zh-CN" altLang="zh-CN" dirty="0"/>
              <a:t>冠军：</a:t>
            </a:r>
            <a:r>
              <a:rPr lang="en-US" altLang="zh-CN" dirty="0"/>
              <a:t>2019-08-17  -   2019-09-30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宣布</a:t>
            </a:r>
            <a:r>
              <a:rPr lang="zh-CN" altLang="zh-CN" dirty="0"/>
              <a:t>冠军：</a:t>
            </a:r>
            <a:r>
              <a:rPr lang="en-US" altLang="zh-CN" dirty="0"/>
              <a:t>2019-10-01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研讨会</a:t>
            </a:r>
            <a:r>
              <a:rPr lang="zh-CN" altLang="zh-CN" dirty="0"/>
              <a:t>：  </a:t>
            </a:r>
            <a:r>
              <a:rPr lang="en-US" altLang="zh-CN" dirty="0"/>
              <a:t>2019-10-26 </a:t>
            </a:r>
            <a:r>
              <a:rPr lang="zh-CN" altLang="zh-CN" dirty="0"/>
              <a:t>（一天）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论文</a:t>
            </a:r>
            <a:r>
              <a:rPr lang="zh-CN" altLang="zh-CN" dirty="0"/>
              <a:t>提交：</a:t>
            </a:r>
            <a:r>
              <a:rPr lang="en-US" altLang="zh-CN" dirty="0"/>
              <a:t>2019-11-30 </a:t>
            </a:r>
            <a:r>
              <a:rPr lang="zh-CN" altLang="zh-CN" dirty="0"/>
              <a:t>（截止日期）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011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MNIST 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0967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smtClean="0"/>
              <a:t>IDASH 2019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zh-CN" dirty="0" smtClean="0"/>
              <a:t>四</a:t>
            </a:r>
            <a:r>
              <a:rPr lang="zh-CN" altLang="zh-CN" dirty="0"/>
              <a:t>道题目</a:t>
            </a:r>
            <a:r>
              <a:rPr lang="zh-CN" altLang="zh-CN" dirty="0" smtClean="0"/>
              <a:t>：</a:t>
            </a:r>
            <a:r>
              <a:rPr lang="zh-CN" altLang="zh-CN" dirty="0"/>
              <a:t>具体的题目内容目前还没有</a:t>
            </a:r>
            <a:r>
              <a:rPr lang="zh-CN" altLang="zh-CN" dirty="0" smtClean="0"/>
              <a:t>发布</a:t>
            </a:r>
            <a:endParaRPr lang="zh-CN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 smtClean="0"/>
              <a:t> Track </a:t>
            </a:r>
            <a:r>
              <a:rPr lang="en-US" altLang="zh-CN" dirty="0"/>
              <a:t>1: </a:t>
            </a:r>
            <a:r>
              <a:rPr lang="zh-CN" altLang="zh-CN" dirty="0"/>
              <a:t>基于区块链和智能合约的分布式基因</a:t>
            </a:r>
            <a:r>
              <a:rPr lang="en-US" altLang="zh-CN" dirty="0"/>
              <a:t> - </a:t>
            </a:r>
            <a:r>
              <a:rPr lang="zh-CN" altLang="zh-CN" dirty="0"/>
              <a:t>药物相互作用数据共享</a:t>
            </a:r>
          </a:p>
          <a:p>
            <a:pPr marL="457200" lvl="1" indent="0">
              <a:buNone/>
            </a:pPr>
            <a:r>
              <a:rPr lang="en-US" altLang="zh-CN" dirty="0"/>
              <a:t>(Distributed Gene-Drug Interaction Data Sharing based on </a:t>
            </a:r>
            <a:r>
              <a:rPr lang="en-US" altLang="zh-CN" dirty="0" err="1"/>
              <a:t>Blockchain</a:t>
            </a:r>
            <a:r>
              <a:rPr lang="en-US" altLang="zh-CN" dirty="0"/>
              <a:t> and Smart Contracts</a:t>
            </a:r>
            <a:r>
              <a:rPr lang="zh-CN" altLang="zh-CN" dirty="0"/>
              <a:t>）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Track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: </a:t>
            </a:r>
            <a:r>
              <a:rPr lang="zh-CN" altLang="zh-CN" dirty="0"/>
              <a:t>使用同态加密的安全基因型插补</a:t>
            </a:r>
          </a:p>
          <a:p>
            <a:pPr marL="457200" lvl="1" indent="0">
              <a:buNone/>
            </a:pPr>
            <a:r>
              <a:rPr lang="en-US" altLang="zh-CN" dirty="0"/>
              <a:t>(Secure Genotype Imputation using Homomorphic Encryption)</a:t>
            </a:r>
            <a:endParaRPr lang="zh-CN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 smtClean="0"/>
              <a:t> Track </a:t>
            </a:r>
            <a:r>
              <a:rPr lang="en-US" altLang="zh-CN" dirty="0"/>
              <a:t>3: </a:t>
            </a:r>
            <a:r>
              <a:rPr lang="zh-CN" altLang="zh-CN" dirty="0"/>
              <a:t>通过</a:t>
            </a:r>
            <a:r>
              <a:rPr lang="en-US" altLang="zh-CN" dirty="0"/>
              <a:t>TEE</a:t>
            </a:r>
            <a:r>
              <a:rPr lang="zh-CN" altLang="zh-CN" dirty="0"/>
              <a:t>提供的服务外包隐私保护下的机器学习任务</a:t>
            </a:r>
          </a:p>
          <a:p>
            <a:pPr marL="457200" lvl="1" indent="0">
              <a:buNone/>
            </a:pPr>
            <a:r>
              <a:rPr lang="en-US" altLang="zh-CN" dirty="0"/>
              <a:t>(Outsourcing Privacy-preserving Machine Learning as a Service through TEE)</a:t>
            </a:r>
            <a:endParaRPr lang="zh-CN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 smtClean="0"/>
              <a:t> Track </a:t>
            </a:r>
            <a:r>
              <a:rPr lang="en-US" altLang="zh-CN" dirty="0"/>
              <a:t>4: </a:t>
            </a:r>
            <a:r>
              <a:rPr lang="zh-CN" altLang="zh-CN" dirty="0"/>
              <a:t>通过安全多方计算建立决策树模型的安全协作</a:t>
            </a:r>
          </a:p>
          <a:p>
            <a:pPr marL="457200" lvl="1" indent="0">
              <a:buNone/>
            </a:pPr>
            <a:r>
              <a:rPr lang="en-US" altLang="zh-CN" dirty="0"/>
              <a:t>(Secure Collaboration on Building a decision tree model using Secure Multiparty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211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实验设计问题</a:t>
            </a:r>
            <a:r>
              <a:rPr lang="en-US" altLang="zh-CN" sz="6000" dirty="0"/>
              <a:t> </a:t>
            </a:r>
            <a:r>
              <a:rPr lang="en-US" altLang="zh-CN" sz="4800" dirty="0" smtClean="0"/>
              <a:t>LR </a:t>
            </a:r>
            <a:r>
              <a:rPr lang="en-US" altLang="zh-CN" sz="4800" dirty="0"/>
              <a:t>on HE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HE library : HEAAN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Data Set : IDASH2017(103x1579), MNIST(3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Sigmoid (Polynomial) : SNU + Annealing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            Q : </a:t>
            </a:r>
            <a:r>
              <a:rPr lang="zh-CN" altLang="en-US" dirty="0" smtClean="0"/>
              <a:t>公式化多项式拟合更大区间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Experiment : Simplified Fixed Hessian Newton Method;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  The Presented Method 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2 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  </a:t>
            </a:r>
            <a:r>
              <a:rPr lang="en-US" altLang="zh-CN" dirty="0" err="1" smtClean="0"/>
              <a:t>Nesterov</a:t>
            </a:r>
            <a:r>
              <a:rPr lang="en-US" altLang="zh-CN" dirty="0" smtClean="0"/>
              <a:t> Accelerated Gradient (SNU)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Criterion : ROC, AUC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需要</a:t>
            </a:r>
            <a:r>
              <a:rPr lang="zh-CN" altLang="en-US" dirty="0" smtClean="0"/>
              <a:t>分析</a:t>
            </a:r>
            <a:r>
              <a:rPr lang="zh-CN" altLang="en-US" dirty="0" smtClean="0"/>
              <a:t>：乘法电路深度</a:t>
            </a:r>
            <a:r>
              <a:rPr lang="en-US" altLang="zh-CN" dirty="0" smtClean="0"/>
              <a:t>&gt;&gt;</a:t>
            </a:r>
            <a:r>
              <a:rPr lang="zh-CN" altLang="en-US" dirty="0" smtClean="0"/>
              <a:t>参数的设置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4862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3166</TotalTime>
  <Words>377</Words>
  <Application>Microsoft Office PowerPoint</Application>
  <PresentationFormat>宽屏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Wingdings</vt:lpstr>
      <vt:lpstr>Office 主题​​</vt:lpstr>
      <vt:lpstr>2019-04-11</vt:lpstr>
      <vt:lpstr>MNIST </vt:lpstr>
      <vt:lpstr>MNIST </vt:lpstr>
      <vt:lpstr>MNIST </vt:lpstr>
      <vt:lpstr>MNIST </vt:lpstr>
      <vt:lpstr>MNIST </vt:lpstr>
      <vt:lpstr>实验设计问题 LR on 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2018-07-02</dc:title>
  <dc:creator>孙黎月</dc:creator>
  <cp:lastModifiedBy>孙 黎月</cp:lastModifiedBy>
  <cp:revision>426</cp:revision>
  <dcterms:created xsi:type="dcterms:W3CDTF">2018-07-01T05:46:43Z</dcterms:created>
  <dcterms:modified xsi:type="dcterms:W3CDTF">2019-04-10T08:48:16Z</dcterms:modified>
</cp:coreProperties>
</file>