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8" r:id="rId2"/>
    <p:sldId id="290" r:id="rId3"/>
    <p:sldId id="282" r:id="rId4"/>
    <p:sldId id="294" r:id="rId5"/>
    <p:sldId id="292" r:id="rId6"/>
    <p:sldId id="293" r:id="rId7"/>
    <p:sldId id="296" r:id="rId8"/>
    <p:sldId id="29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2019-03-14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7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0"/>
              </a:spcBef>
            </a:pPr>
            <a:r>
              <a:rPr lang="en-US" altLang="zh-CN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Logistic Regression Model Training based on the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b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</a:br>
            <a:r>
              <a:rPr lang="en-US" altLang="zh-CN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Approximate Homomorphic Encryption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/>
            </a:r>
            <a:br>
              <a:rPr lang="en-US" altLang="zh-CN" sz="28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</a:br>
            <a:endParaRPr lang="en-US" altLang="zh-CN" sz="28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2712" y="3602038"/>
            <a:ext cx="11269288" cy="1655762"/>
          </a:xfrm>
        </p:spPr>
        <p:txBody>
          <a:bodyPr/>
          <a:lstStyle/>
          <a:p>
            <a:r>
              <a:rPr lang="en-US" altLang="zh-CN" dirty="0"/>
              <a:t>Andrey </a:t>
            </a:r>
            <a:r>
              <a:rPr lang="en-US" altLang="zh-CN" dirty="0" smtClean="0"/>
              <a:t>Kim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dirty="0" err="1"/>
              <a:t>Yongsoo</a:t>
            </a:r>
            <a:r>
              <a:rPr lang="en-US" altLang="zh-CN" dirty="0"/>
              <a:t> </a:t>
            </a:r>
            <a:r>
              <a:rPr lang="en-US" altLang="zh-CN" dirty="0" smtClean="0"/>
              <a:t>Song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, </a:t>
            </a:r>
            <a:r>
              <a:rPr lang="en-US" altLang="zh-CN" dirty="0" err="1"/>
              <a:t>Miran</a:t>
            </a:r>
            <a:r>
              <a:rPr lang="en-US" altLang="zh-CN" dirty="0"/>
              <a:t> </a:t>
            </a:r>
            <a:r>
              <a:rPr lang="en-US" altLang="zh-CN" dirty="0" smtClean="0"/>
              <a:t>Kim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Keewoo</a:t>
            </a:r>
            <a:r>
              <a:rPr lang="en-US" altLang="zh-CN" dirty="0" smtClean="0"/>
              <a:t> Lee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dirty="0"/>
              <a:t>and Jung </a:t>
            </a:r>
            <a:r>
              <a:rPr lang="en-US" altLang="zh-CN" dirty="0" err="1"/>
              <a:t>Hee</a:t>
            </a:r>
            <a:r>
              <a:rPr lang="en-US" altLang="zh-CN" dirty="0"/>
              <a:t> </a:t>
            </a:r>
            <a:r>
              <a:rPr lang="en-US" altLang="zh-CN" dirty="0" smtClean="0"/>
              <a:t>Cheon</a:t>
            </a:r>
            <a:r>
              <a:rPr lang="en-US" altLang="zh-CN" baseline="30000" dirty="0"/>
              <a:t>1</a:t>
            </a:r>
          </a:p>
          <a:p>
            <a:r>
              <a:rPr lang="en-US" altLang="zh-CN" baseline="30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sz="2000" dirty="0" smtClean="0"/>
              <a:t>Seoul National University, Seoul, Republic of Korea</a:t>
            </a:r>
          </a:p>
          <a:p>
            <a:r>
              <a:rPr lang="en-US" altLang="zh-CN" baseline="30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sz="2000" dirty="0" smtClean="0"/>
              <a:t>University of California, San Diego, United States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26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Contents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</a:t>
            </a:r>
            <a:r>
              <a:rPr lang="en-US" altLang="zh-CN" dirty="0"/>
              <a:t>Abstract  (</a:t>
            </a:r>
            <a:r>
              <a:rPr lang="en-US" altLang="zh-CN" dirty="0" err="1" smtClean="0"/>
              <a:t>iDASH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Related Work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Paper Algorithm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Paper </a:t>
            </a:r>
            <a:r>
              <a:rPr lang="en-US" altLang="zh-CN" dirty="0"/>
              <a:t>Good Stuff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Recent Work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085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Abstract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/>
              <a:t>We apply the homomorphic </a:t>
            </a:r>
            <a:r>
              <a:rPr lang="en-US" altLang="zh-CN" dirty="0">
                <a:solidFill>
                  <a:srgbClr val="FF0000"/>
                </a:solidFill>
              </a:rPr>
              <a:t>encryption scheme of </a:t>
            </a:r>
            <a:r>
              <a:rPr lang="en-US" altLang="zh-CN" dirty="0" err="1">
                <a:solidFill>
                  <a:srgbClr val="FF0000"/>
                </a:solidFill>
              </a:rPr>
              <a:t>Cheon</a:t>
            </a:r>
            <a:r>
              <a:rPr lang="en-US" altLang="zh-CN" dirty="0">
                <a:solidFill>
                  <a:srgbClr val="FF0000"/>
                </a:solidFill>
              </a:rPr>
              <a:t> et al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smtClean="0"/>
              <a:t>,  and </a:t>
            </a:r>
            <a:r>
              <a:rPr lang="en-US" altLang="zh-CN" dirty="0"/>
              <a:t>devise </a:t>
            </a:r>
            <a:r>
              <a:rPr lang="en-US" altLang="zh-CN" dirty="0">
                <a:solidFill>
                  <a:srgbClr val="FF0000"/>
                </a:solidFill>
              </a:rPr>
              <a:t>a new encoding </a:t>
            </a:r>
            <a:r>
              <a:rPr lang="en-US" altLang="zh-CN" dirty="0" smtClean="0">
                <a:solidFill>
                  <a:srgbClr val="FF0000"/>
                </a:solidFill>
              </a:rPr>
              <a:t>method</a:t>
            </a:r>
            <a:r>
              <a:rPr lang="en-US" altLang="zh-CN" dirty="0" smtClean="0"/>
              <a:t>. In addition, </a:t>
            </a:r>
            <a:r>
              <a:rPr lang="en-US" altLang="zh-CN" dirty="0"/>
              <a:t>we </a:t>
            </a:r>
            <a:r>
              <a:rPr lang="en-US" altLang="zh-CN" dirty="0" smtClean="0"/>
              <a:t>adapt </a:t>
            </a:r>
            <a:r>
              <a:rPr lang="en-US" altLang="zh-CN" dirty="0" err="1" smtClean="0">
                <a:solidFill>
                  <a:srgbClr val="FF0000"/>
                </a:solidFill>
              </a:rPr>
              <a:t>Nesterov’s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accelerated </a:t>
            </a:r>
            <a:r>
              <a:rPr lang="en-US" altLang="zh-CN" dirty="0" smtClean="0">
                <a:solidFill>
                  <a:srgbClr val="FF0000"/>
                </a:solidFill>
              </a:rPr>
              <a:t>gradient method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Our </a:t>
            </a:r>
            <a:r>
              <a:rPr lang="en-US" altLang="zh-CN" dirty="0"/>
              <a:t>method shows a state-of-the-art performance </a:t>
            </a:r>
            <a:r>
              <a:rPr lang="en-US" altLang="zh-CN" dirty="0"/>
              <a:t>(2017) of homomorphic </a:t>
            </a:r>
            <a:r>
              <a:rPr lang="en-US" altLang="zh-CN" dirty="0"/>
              <a:t>encryption system in a </a:t>
            </a:r>
            <a:r>
              <a:rPr lang="en-US" altLang="zh-CN" dirty="0" smtClean="0"/>
              <a:t>real-world </a:t>
            </a:r>
            <a:r>
              <a:rPr lang="en-US" altLang="zh-CN" dirty="0"/>
              <a:t>application.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The </a:t>
            </a:r>
            <a:r>
              <a:rPr lang="en-US" altLang="zh-CN" dirty="0"/>
              <a:t>submission based on this work was selected as the best solution of </a:t>
            </a:r>
            <a:r>
              <a:rPr lang="en-US" altLang="zh-CN" dirty="0" smtClean="0"/>
              <a:t>Track 3 </a:t>
            </a:r>
            <a:r>
              <a:rPr lang="en-US" altLang="zh-CN" dirty="0"/>
              <a:t>at </a:t>
            </a:r>
            <a:r>
              <a:rPr lang="en-US" altLang="zh-CN" dirty="0" err="1"/>
              <a:t>iDASH</a:t>
            </a:r>
            <a:r>
              <a:rPr lang="en-US" altLang="zh-CN" dirty="0"/>
              <a:t> privacy and security competition 2017.</a:t>
            </a:r>
            <a:r>
              <a:rPr lang="en-US" altLang="zh-CN" sz="2000" dirty="0"/>
              <a:t>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25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Abstract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iDASH</a:t>
            </a:r>
            <a:r>
              <a:rPr lang="en-US" altLang="zh-CN" dirty="0" smtClean="0"/>
              <a:t> </a:t>
            </a:r>
          </a:p>
          <a:p>
            <a:r>
              <a:rPr lang="en-US" altLang="zh-CN" sz="2000" dirty="0"/>
              <a:t>2017</a:t>
            </a:r>
            <a:r>
              <a:rPr lang="zh-CN" altLang="en-US" sz="2000" dirty="0"/>
              <a:t>年</a:t>
            </a:r>
            <a:r>
              <a:rPr lang="en-US" altLang="zh-CN" sz="2000" dirty="0"/>
              <a:t>10</a:t>
            </a:r>
            <a:r>
              <a:rPr lang="zh-CN" altLang="en-US" sz="2000" dirty="0"/>
              <a:t>月</a:t>
            </a:r>
            <a:r>
              <a:rPr lang="en-US" altLang="zh-CN" sz="2000" dirty="0"/>
              <a:t>14</a:t>
            </a:r>
            <a:r>
              <a:rPr lang="zh-CN" altLang="en-US" sz="2000" dirty="0"/>
              <a:t>日，百度安全实验室参加了第</a:t>
            </a:r>
            <a:r>
              <a:rPr lang="en-US" altLang="zh-CN" sz="2000" dirty="0"/>
              <a:t>7</a:t>
            </a:r>
            <a:r>
              <a:rPr lang="zh-CN" altLang="en-US" sz="2000" dirty="0"/>
              <a:t>届 </a:t>
            </a:r>
            <a:r>
              <a:rPr lang="en-US" altLang="zh-CN" sz="2000" dirty="0" err="1" smtClean="0"/>
              <a:t>iDASH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Privacy &amp; Security Workshop</a:t>
            </a:r>
            <a:r>
              <a:rPr lang="zh-CN" altLang="en-US" sz="2000" dirty="0"/>
              <a:t>，并受邀进行演讲。该 </a:t>
            </a:r>
            <a:r>
              <a:rPr lang="en-US" altLang="zh-CN" sz="2000" dirty="0"/>
              <a:t>Workshop </a:t>
            </a:r>
            <a:r>
              <a:rPr lang="zh-CN" altLang="en-US" sz="2000" dirty="0"/>
              <a:t>是由 </a:t>
            </a:r>
            <a:r>
              <a:rPr lang="en-US" altLang="zh-CN" sz="2000" dirty="0"/>
              <a:t>UCSD </a:t>
            </a:r>
            <a:r>
              <a:rPr lang="zh-CN" altLang="en-US" sz="2000" dirty="0"/>
              <a:t>和 </a:t>
            </a:r>
            <a:r>
              <a:rPr lang="en-US" altLang="zh-CN" sz="2000" dirty="0"/>
              <a:t>Indiana University </a:t>
            </a:r>
            <a:r>
              <a:rPr lang="zh-CN" altLang="en-US" sz="2000" dirty="0"/>
              <a:t>主办，百度、美国国家人类基因研究院（</a:t>
            </a:r>
            <a:r>
              <a:rPr lang="en-US" altLang="zh-CN" sz="2000" dirty="0"/>
              <a:t>NHGRI</a:t>
            </a:r>
            <a:r>
              <a:rPr lang="zh-CN" altLang="en-US" sz="2000" dirty="0"/>
              <a:t>）和 </a:t>
            </a:r>
            <a:r>
              <a:rPr lang="en-US" altLang="zh-CN" sz="2000" dirty="0"/>
              <a:t>Human Longevity </a:t>
            </a:r>
            <a:r>
              <a:rPr lang="zh-CN" altLang="en-US" sz="2000" dirty="0"/>
              <a:t>公司赞助。该 </a:t>
            </a:r>
            <a:r>
              <a:rPr lang="en-US" altLang="zh-CN" sz="2000" dirty="0"/>
              <a:t>Workshop </a:t>
            </a:r>
            <a:r>
              <a:rPr lang="zh-CN" altLang="en-US" sz="2000" dirty="0"/>
              <a:t>致力于解决医疗大数据人类基因组分析中的隐私保护问题，并同时举办 </a:t>
            </a:r>
            <a:r>
              <a:rPr lang="en-US" altLang="zh-CN" sz="2000" dirty="0" err="1"/>
              <a:t>iDASH</a:t>
            </a:r>
            <a:r>
              <a:rPr lang="en-US" altLang="zh-CN" sz="2000" dirty="0"/>
              <a:t> </a:t>
            </a:r>
            <a:r>
              <a:rPr lang="zh-CN" altLang="en-US" sz="2000" dirty="0"/>
              <a:t>竞赛，是医疗数据隐私领域的重要学术会议与赛事。学术界享有盛誉的 </a:t>
            </a:r>
            <a:r>
              <a:rPr lang="en-US" altLang="zh-CN" sz="2000" dirty="0"/>
              <a:t>ACM SIGSAC </a:t>
            </a:r>
            <a:r>
              <a:rPr lang="zh-CN" altLang="en-US" sz="2000" dirty="0"/>
              <a:t>副主席 </a:t>
            </a:r>
            <a:r>
              <a:rPr lang="en-US" altLang="zh-CN" sz="2000" dirty="0" smtClean="0"/>
              <a:t>Xiao </a:t>
            </a:r>
            <a:r>
              <a:rPr lang="en-US" altLang="zh-CN" sz="2000" dirty="0" err="1" smtClean="0"/>
              <a:t>feng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Wang </a:t>
            </a:r>
            <a:r>
              <a:rPr lang="zh-CN" altLang="en-US" sz="2000" dirty="0"/>
              <a:t>教授主持了该会议，来自美国国家卫生研究院（</a:t>
            </a:r>
            <a:r>
              <a:rPr lang="en-US" altLang="zh-CN" sz="2000" dirty="0"/>
              <a:t>NIH</a:t>
            </a:r>
            <a:r>
              <a:rPr lang="zh-CN" altLang="en-US" sz="2000" dirty="0"/>
              <a:t>）、微软、</a:t>
            </a:r>
            <a:r>
              <a:rPr lang="en-US" altLang="zh-CN" sz="2000" dirty="0"/>
              <a:t>Intel</a:t>
            </a:r>
            <a:r>
              <a:rPr lang="zh-CN" altLang="en-US" sz="2000" dirty="0"/>
              <a:t>、</a:t>
            </a:r>
            <a:r>
              <a:rPr lang="en-US" altLang="zh-CN" sz="2000" dirty="0"/>
              <a:t>IBM</a:t>
            </a:r>
            <a:r>
              <a:rPr lang="zh-CN" altLang="en-US" sz="2000" dirty="0"/>
              <a:t>以及来自十几个国家的研究员出席了该会议。</a:t>
            </a:r>
          </a:p>
          <a:p>
            <a:r>
              <a:rPr lang="zh-CN" altLang="en-US" sz="2000" dirty="0"/>
              <a:t>微软研究院的</a:t>
            </a:r>
            <a:r>
              <a:rPr lang="en-US" altLang="zh-CN" sz="2000" dirty="0"/>
              <a:t>Dr. </a:t>
            </a:r>
            <a:r>
              <a:rPr lang="en-US" altLang="zh-CN" sz="2000" dirty="0" smtClean="0"/>
              <a:t>Kristin </a:t>
            </a:r>
            <a:r>
              <a:rPr lang="en-US" altLang="zh-CN" sz="2000" dirty="0" err="1" smtClean="0"/>
              <a:t>Lauter</a:t>
            </a:r>
            <a:r>
              <a:rPr lang="zh-CN" altLang="en-US" sz="2000" dirty="0"/>
              <a:t>做了题为</a:t>
            </a:r>
            <a:r>
              <a:rPr lang="en-US" altLang="zh-CN" sz="2000" dirty="0"/>
              <a:t>《Cryptographic </a:t>
            </a:r>
            <a:r>
              <a:rPr lang="en-US" altLang="zh-CN" sz="2000" dirty="0" smtClean="0"/>
              <a:t>Tools for </a:t>
            </a:r>
            <a:r>
              <a:rPr lang="en-US" altLang="zh-CN" sz="2000" dirty="0"/>
              <a:t>Genomic Privacy: Ready for Standardization? </a:t>
            </a:r>
            <a:r>
              <a:rPr lang="en-US" altLang="zh-CN" sz="2000" dirty="0"/>
              <a:t>》</a:t>
            </a:r>
            <a:r>
              <a:rPr lang="zh-CN" altLang="en-US" sz="2000" dirty="0"/>
              <a:t>的演讲，总结了密码学工具在基因组分析隐私保护方向的研究，以及美国在标准化人类基因组分析的隐私保护的努力。</a:t>
            </a:r>
            <a:r>
              <a:rPr lang="en-US" altLang="zh-CN" sz="2000" dirty="0"/>
              <a:t>Dr. Kristin </a:t>
            </a:r>
            <a:r>
              <a:rPr lang="zh-CN" altLang="en-US" sz="2000" dirty="0"/>
              <a:t>认为，基于同态运算的加密和基于 </a:t>
            </a:r>
            <a:r>
              <a:rPr lang="en-US" altLang="zh-CN" sz="2000" dirty="0"/>
              <a:t>Intel SGX </a:t>
            </a:r>
            <a:r>
              <a:rPr lang="zh-CN" altLang="en-US" sz="2000" dirty="0"/>
              <a:t>的加密各有长处，配合使用可以达到保护隐私的效果。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841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Abstract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2017 Track </a:t>
            </a:r>
            <a:r>
              <a:rPr lang="en-US" altLang="zh-CN" sz="2000" dirty="0"/>
              <a:t>3: Homomorphic encryption (HME) based logistic regression model </a:t>
            </a:r>
            <a:r>
              <a:rPr lang="en-US" altLang="zh-CN" sz="2000" dirty="0" smtClean="0"/>
              <a:t>learning.</a:t>
            </a:r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 2018 Track 2: Secure Parallel Genome Wide Association Studies using Homomorphic </a:t>
            </a:r>
            <a:r>
              <a:rPr lang="en-US" altLang="zh-CN" sz="2000" dirty="0" smtClean="0"/>
              <a:t>Encryption.</a:t>
            </a:r>
          </a:p>
          <a:p>
            <a:pPr marL="0" indent="0">
              <a:buNone/>
            </a:pPr>
            <a:r>
              <a:rPr lang="en-US" altLang="zh-CN" sz="2000" dirty="0" smtClean="0"/>
              <a:t>   Competition Winners: </a:t>
            </a:r>
            <a:r>
              <a:rPr lang="en-US" altLang="zh-CN" sz="2000" dirty="0" err="1" smtClean="0"/>
              <a:t>Miran</a:t>
            </a:r>
            <a:r>
              <a:rPr lang="en-US" altLang="zh-CN" sz="2000" dirty="0" smtClean="0"/>
              <a:t> Kim, </a:t>
            </a:r>
            <a:r>
              <a:rPr lang="en-US" altLang="zh-CN" sz="2000" dirty="0" err="1"/>
              <a:t>Baiyu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Li, </a:t>
            </a:r>
            <a:r>
              <a:rPr lang="en-US" altLang="zh-CN" sz="2000" dirty="0"/>
              <a:t>Daniele </a:t>
            </a:r>
            <a:r>
              <a:rPr lang="en-US" altLang="zh-CN" sz="2000" dirty="0" err="1" smtClean="0"/>
              <a:t>Micciancio</a:t>
            </a:r>
            <a:r>
              <a:rPr lang="en-US" altLang="zh-CN" sz="2000" dirty="0" smtClean="0"/>
              <a:t>, </a:t>
            </a:r>
            <a:r>
              <a:rPr lang="en-US" altLang="zh-CN" sz="2000" dirty="0" err="1"/>
              <a:t>Yongsoo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Song 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86" y="4501305"/>
            <a:ext cx="10058400" cy="152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86" y="2234560"/>
            <a:ext cx="9955014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9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Related Work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Naehrig</a:t>
            </a:r>
            <a:r>
              <a:rPr lang="en-US" altLang="zh-CN" dirty="0" smtClean="0"/>
              <a:t> </a:t>
            </a:r>
            <a:r>
              <a:rPr lang="en-US" altLang="zh-CN" dirty="0"/>
              <a:t>et al</a:t>
            </a:r>
            <a:r>
              <a:rPr lang="en-US" altLang="zh-CN" dirty="0" smtClean="0"/>
              <a:t>. and </a:t>
            </a:r>
            <a:r>
              <a:rPr lang="en-US" altLang="zh-CN" dirty="0" err="1" smtClean="0"/>
              <a:t>Bos</a:t>
            </a:r>
            <a:r>
              <a:rPr lang="en-US" altLang="zh-CN" dirty="0" smtClean="0"/>
              <a:t> et al.  both papers assume </a:t>
            </a:r>
            <a:r>
              <a:rPr lang="en-US" altLang="zh-CN" dirty="0"/>
              <a:t>that the logistic model has already been trained and is publicly </a:t>
            </a:r>
            <a:r>
              <a:rPr lang="en-US" altLang="zh-CN" dirty="0" smtClean="0"/>
              <a:t>available.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/>
              <a:t>Aono</a:t>
            </a:r>
            <a:r>
              <a:rPr lang="en-US" altLang="zh-CN" dirty="0"/>
              <a:t> et al.</a:t>
            </a:r>
            <a:r>
              <a:rPr lang="en-US" altLang="zh-CN" dirty="0"/>
              <a:t> </a:t>
            </a:r>
            <a:r>
              <a:rPr lang="en-US" altLang="zh-CN" dirty="0" smtClean="0"/>
              <a:t> they </a:t>
            </a:r>
            <a:r>
              <a:rPr lang="en-US" altLang="zh-CN" dirty="0"/>
              <a:t>shift the computations that are challenging to perform </a:t>
            </a:r>
            <a:r>
              <a:rPr lang="en-US" altLang="zh-CN" dirty="0" err="1"/>
              <a:t>homomorphically</a:t>
            </a:r>
            <a:r>
              <a:rPr lang="en-US" altLang="zh-CN" dirty="0"/>
              <a:t> to trusted data sources and a trusted client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/>
              <a:t>Xie</a:t>
            </a:r>
            <a:r>
              <a:rPr lang="en-US" altLang="zh-CN" dirty="0"/>
              <a:t> et al.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dirty="0" smtClean="0"/>
              <a:t>construct </a:t>
            </a:r>
            <a:r>
              <a:rPr lang="en-US" altLang="zh-CN" dirty="0" err="1"/>
              <a:t>PrivLogit</a:t>
            </a:r>
            <a:r>
              <a:rPr lang="en-US" altLang="zh-CN" dirty="0"/>
              <a:t> which performs logistic regression</a:t>
            </a:r>
            <a:br>
              <a:rPr lang="en-US" altLang="zh-CN" dirty="0"/>
            </a:br>
            <a:r>
              <a:rPr lang="en-US" altLang="zh-CN" dirty="0"/>
              <a:t>in a privacy-preserving but distributed manner.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Kim </a:t>
            </a:r>
            <a:r>
              <a:rPr lang="en-US" altLang="zh-CN" dirty="0"/>
              <a:t>et al.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dirty="0" smtClean="0"/>
              <a:t>Secure </a:t>
            </a:r>
            <a:r>
              <a:rPr lang="en-US" altLang="zh-CN" dirty="0"/>
              <a:t>logistic regression based on homomorphic encryption.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438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Related Work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2017 </a:t>
            </a:r>
            <a:r>
              <a:rPr lang="en-US" altLang="zh-CN" dirty="0" err="1" smtClean="0"/>
              <a:t>iDASH</a:t>
            </a:r>
            <a:r>
              <a:rPr lang="en-US" altLang="zh-CN" dirty="0"/>
              <a:t> Track </a:t>
            </a:r>
            <a:r>
              <a:rPr lang="en-US" altLang="zh-CN" dirty="0" smtClean="0"/>
              <a:t>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 </a:t>
            </a:r>
            <a:r>
              <a:rPr lang="en-US" altLang="zh-CN" sz="2000" b="1" dirty="0" smtClean="0"/>
              <a:t>Doing </a:t>
            </a:r>
            <a:r>
              <a:rPr lang="en-US" altLang="zh-CN" sz="2000" b="1" dirty="0"/>
              <a:t>Real Work with FHE: The Case of Logistic Regression</a:t>
            </a:r>
            <a:r>
              <a:rPr lang="en-US" altLang="zh-CN" sz="2000" dirty="0" smtClean="0"/>
              <a:t>.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/>
              <a:t>Jack L.H. Crawford, Craig Gentry, Shai </a:t>
            </a:r>
            <a:r>
              <a:rPr lang="en-US" altLang="zh-CN" sz="2000" dirty="0" err="1"/>
              <a:t>Halevi</a:t>
            </a:r>
            <a:r>
              <a:rPr lang="en-US" altLang="zh-CN" sz="2000" dirty="0"/>
              <a:t>, Daniel Platt, and Victor </a:t>
            </a:r>
            <a:r>
              <a:rPr lang="en-US" altLang="zh-CN" sz="2000" dirty="0" err="1"/>
              <a:t>Shoup</a:t>
            </a:r>
            <a:r>
              <a:rPr lang="en-US" altLang="zh-CN" sz="2000" dirty="0"/>
              <a:t>.</a:t>
            </a:r>
          </a:p>
          <a:p>
            <a:pPr marL="0" indent="0">
              <a:buNone/>
            </a:pPr>
            <a:r>
              <a:rPr lang="zh-CN" altLang="en-US" sz="2000" dirty="0"/>
              <a:t>   不像</a:t>
            </a:r>
            <a:r>
              <a:rPr lang="en-US" altLang="zh-CN" sz="2000" dirty="0"/>
              <a:t>Logistics </a:t>
            </a:r>
            <a:r>
              <a:rPr lang="en-US" altLang="zh-CN" sz="2000" dirty="0"/>
              <a:t>Regression</a:t>
            </a:r>
            <a:r>
              <a:rPr lang="zh-CN" altLang="en-US" sz="2000" dirty="0"/>
              <a:t>，使用了复杂的比较操作，可能实用性不强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 </a:t>
            </a:r>
            <a:r>
              <a:rPr lang="en-US" altLang="zh-CN" sz="2000" b="1" dirty="0"/>
              <a:t>Logistic regression over encrypted data from fully homomorphic encryption</a:t>
            </a:r>
            <a:r>
              <a:rPr lang="en-US" altLang="zh-CN" sz="2000" dirty="0"/>
              <a:t>. 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Hao</a:t>
            </a:r>
            <a:r>
              <a:rPr lang="en-US" altLang="zh-CN" sz="2000" dirty="0"/>
              <a:t> </a:t>
            </a:r>
            <a:r>
              <a:rPr lang="en-US" altLang="zh-CN" sz="2000" dirty="0"/>
              <a:t>Chen, Ran Gilad-</a:t>
            </a:r>
            <a:r>
              <a:rPr lang="en-US" altLang="zh-CN" sz="2000" dirty="0" err="1"/>
              <a:t>Bachrach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Kyoohyung</a:t>
            </a:r>
            <a:r>
              <a:rPr lang="en-US" altLang="zh-CN" sz="2000" dirty="0"/>
              <a:t> Han, </a:t>
            </a:r>
            <a:r>
              <a:rPr lang="en-US" altLang="zh-CN" sz="2000" dirty="0" err="1"/>
              <a:t>Zhicong</a:t>
            </a:r>
            <a:r>
              <a:rPr lang="en-US" altLang="zh-CN" sz="2000" dirty="0"/>
              <a:t> Huang, Amir </a:t>
            </a:r>
            <a:r>
              <a:rPr lang="en-US" altLang="zh-CN" sz="2000" dirty="0" err="1"/>
              <a:t>Jalali</a:t>
            </a:r>
            <a:r>
              <a:rPr lang="en-US" altLang="zh-CN" sz="2000" dirty="0"/>
              <a:t>, Kim </a:t>
            </a:r>
            <a:r>
              <a:rPr lang="en-US" altLang="zh-CN" sz="2000" dirty="0" err="1"/>
              <a:t>Laine</a:t>
            </a:r>
            <a:r>
              <a:rPr lang="en-US" altLang="zh-CN" sz="2000" dirty="0"/>
              <a:t>, and </a:t>
            </a: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en-US" altLang="zh-CN" sz="2000" dirty="0"/>
              <a:t>    Kristin </a:t>
            </a:r>
            <a:r>
              <a:rPr lang="en-US" altLang="zh-CN" sz="2000" dirty="0" err="1"/>
              <a:t>Lauter</a:t>
            </a:r>
            <a:r>
              <a:rPr lang="en-US" altLang="zh-CN" sz="2000" dirty="0"/>
              <a:t>.  </a:t>
            </a:r>
            <a:r>
              <a:rPr lang="zh-CN" altLang="en-US" sz="2000" dirty="0"/>
              <a:t>参考</a:t>
            </a:r>
            <a:r>
              <a:rPr lang="zh-CN" altLang="en-US" sz="2000" dirty="0" smtClean="0"/>
              <a:t>了首</a:t>
            </a:r>
            <a:r>
              <a:rPr lang="zh-CN" altLang="en-US" sz="2000" dirty="0"/>
              <a:t>尔国立大学密码实验室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方案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 </a:t>
            </a:r>
            <a:r>
              <a:rPr lang="en-US" altLang="zh-CN" sz="2000" b="1" dirty="0"/>
              <a:t>Logistic Regression Model Training based on the Approximate Homomorphic Encryption</a:t>
            </a:r>
            <a:r>
              <a:rPr lang="en-US" altLang="zh-CN" sz="2000" dirty="0"/>
              <a:t>.  </a:t>
            </a:r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/>
              <a:t>Andrey Kim, </a:t>
            </a:r>
            <a:r>
              <a:rPr lang="en-US" altLang="zh-CN" sz="2000" dirty="0" err="1"/>
              <a:t>Yongsoo</a:t>
            </a:r>
            <a:r>
              <a:rPr lang="en-US" altLang="zh-CN" sz="2000" dirty="0"/>
              <a:t> Song, </a:t>
            </a:r>
            <a:r>
              <a:rPr lang="en-US" altLang="zh-CN" sz="2000" dirty="0" err="1"/>
              <a:t>Miran</a:t>
            </a:r>
            <a:r>
              <a:rPr lang="en-US" altLang="zh-CN" sz="2000" dirty="0"/>
              <a:t> Kim, </a:t>
            </a:r>
            <a:r>
              <a:rPr lang="en-US" altLang="zh-CN" sz="2000" dirty="0" err="1"/>
              <a:t>Keewoo</a:t>
            </a:r>
            <a:r>
              <a:rPr lang="en-US" altLang="zh-CN" sz="2000" dirty="0"/>
              <a:t> Lee, and Jung </a:t>
            </a:r>
            <a:r>
              <a:rPr lang="en-US" altLang="zh-CN" sz="2000" dirty="0" err="1"/>
              <a:t>Hee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Cheon</a:t>
            </a:r>
            <a:r>
              <a:rPr lang="en-US" altLang="zh-CN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 </a:t>
            </a:r>
            <a:r>
              <a:rPr lang="en-US" altLang="zh-CN" sz="2000" b="1" dirty="0"/>
              <a:t>Privacy-Preserving </a:t>
            </a:r>
            <a:r>
              <a:rPr lang="en-US" altLang="zh-CN" sz="2000" b="1" dirty="0"/>
              <a:t>Logistic Regression </a:t>
            </a:r>
            <a:r>
              <a:rPr lang="en-US" altLang="zh-CN" sz="2000" b="1" dirty="0"/>
              <a:t>Training</a:t>
            </a:r>
            <a:r>
              <a:rPr lang="en-US" altLang="zh-CN" sz="2000" dirty="0" smtClean="0"/>
              <a:t>. 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Charlotte </a:t>
            </a:r>
            <a:r>
              <a:rPr lang="en-US" altLang="zh-CN" sz="2000" dirty="0" err="1"/>
              <a:t>Bonte</a:t>
            </a:r>
            <a:r>
              <a:rPr lang="en-US" altLang="zh-CN" sz="2000" dirty="0"/>
              <a:t> and Frederik </a:t>
            </a:r>
            <a:r>
              <a:rPr lang="en-US" altLang="zh-CN" sz="2000" dirty="0" err="1"/>
              <a:t>Vercauteren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近期工作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dirty="0"/>
              <a:t>2018 </a:t>
            </a:r>
            <a:r>
              <a:rPr lang="en-US" altLang="zh-CN" dirty="0" err="1"/>
              <a:t>iDASH</a:t>
            </a:r>
            <a:r>
              <a:rPr lang="en-US" altLang="zh-CN" dirty="0"/>
              <a:t> Track 2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6833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2584</TotalTime>
  <Words>602</Words>
  <Application>Microsoft Office PowerPoint</Application>
  <PresentationFormat>宽屏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Wingdings</vt:lpstr>
      <vt:lpstr>Office 主题​​</vt:lpstr>
      <vt:lpstr>2019-03-14</vt:lpstr>
      <vt:lpstr>Logistic Regression Model Training based on the  Approximate Homomorphic Encryption  </vt:lpstr>
      <vt:lpstr>Contents</vt:lpstr>
      <vt:lpstr>Abstract</vt:lpstr>
      <vt:lpstr>Abstract</vt:lpstr>
      <vt:lpstr>Abstract</vt:lpstr>
      <vt:lpstr>Related Work</vt:lpstr>
      <vt:lpstr>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 黎月</cp:lastModifiedBy>
  <cp:revision>308</cp:revision>
  <dcterms:created xsi:type="dcterms:W3CDTF">2018-07-01T05:46:43Z</dcterms:created>
  <dcterms:modified xsi:type="dcterms:W3CDTF">2019-03-07T09:37:21Z</dcterms:modified>
</cp:coreProperties>
</file>