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56" r:id="rId3"/>
    <p:sldId id="282" r:id="rId4"/>
    <p:sldId id="283" r:id="rId5"/>
    <p:sldId id="289" r:id="rId6"/>
    <p:sldId id="284" r:id="rId7"/>
    <p:sldId id="287" r:id="rId8"/>
    <p:sldId id="285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2018-01-15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Paper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altLang="zh-CN" b="1" dirty="0"/>
              <a:t>Logistic Regression Model Training based on the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b="1" dirty="0"/>
              <a:t>Approximate Homomorphic Encryption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Andrey </a:t>
            </a:r>
            <a:r>
              <a:rPr lang="en-US" altLang="zh-CN" dirty="0" smtClean="0"/>
              <a:t>Kim, </a:t>
            </a:r>
            <a:r>
              <a:rPr lang="en-US" altLang="zh-CN" dirty="0" err="1"/>
              <a:t>Yongsoo</a:t>
            </a:r>
            <a:r>
              <a:rPr lang="en-US" altLang="zh-CN" dirty="0"/>
              <a:t> </a:t>
            </a:r>
            <a:r>
              <a:rPr lang="en-US" altLang="zh-CN" dirty="0" smtClean="0"/>
              <a:t>Song, </a:t>
            </a:r>
            <a:r>
              <a:rPr lang="en-US" altLang="zh-CN" dirty="0" err="1"/>
              <a:t>Miran</a:t>
            </a:r>
            <a:r>
              <a:rPr lang="en-US" altLang="zh-CN" dirty="0"/>
              <a:t> </a:t>
            </a:r>
            <a:r>
              <a:rPr lang="en-US" altLang="zh-CN" dirty="0" smtClean="0"/>
              <a:t>Kim, </a:t>
            </a:r>
            <a:r>
              <a:rPr lang="en-US" altLang="zh-CN" dirty="0" err="1"/>
              <a:t>Keewoo</a:t>
            </a:r>
            <a:r>
              <a:rPr lang="en-US" altLang="zh-CN" dirty="0"/>
              <a:t> </a:t>
            </a:r>
            <a:r>
              <a:rPr lang="en-US" altLang="zh-CN" dirty="0" smtClean="0"/>
              <a:t>Lee, </a:t>
            </a:r>
            <a:r>
              <a:rPr lang="en-US" altLang="zh-CN" dirty="0"/>
              <a:t>and Jung </a:t>
            </a:r>
            <a:r>
              <a:rPr lang="en-US" altLang="zh-CN" dirty="0" err="1"/>
              <a:t>Hee</a:t>
            </a:r>
            <a:r>
              <a:rPr lang="en-US" altLang="zh-CN" dirty="0"/>
              <a:t> </a:t>
            </a:r>
            <a:r>
              <a:rPr lang="en-US" altLang="zh-CN" dirty="0" err="1"/>
              <a:t>Cheon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WHY THIS PAPER …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Our method shows a state-of-the-art performance of </a:t>
            </a:r>
            <a:r>
              <a:rPr lang="en-US" altLang="zh-CN" dirty="0" smtClean="0"/>
              <a:t>homomorphic </a:t>
            </a:r>
            <a:r>
              <a:rPr lang="en-US" altLang="zh-CN" dirty="0"/>
              <a:t>encryption system in a </a:t>
            </a:r>
            <a:r>
              <a:rPr lang="en-US" altLang="zh-CN" dirty="0" smtClean="0"/>
              <a:t>real-world </a:t>
            </a:r>
            <a:r>
              <a:rPr lang="en-US" altLang="zh-CN" dirty="0"/>
              <a:t>application.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/>
              <a:t>submission based on this work was selected as the best solution of </a:t>
            </a:r>
            <a:r>
              <a:rPr lang="en-US" altLang="zh-CN" dirty="0" smtClean="0"/>
              <a:t>Track 3 </a:t>
            </a:r>
            <a:r>
              <a:rPr lang="en-US" altLang="zh-CN" dirty="0"/>
              <a:t>at </a:t>
            </a:r>
            <a:r>
              <a:rPr lang="en-US" altLang="zh-CN" dirty="0" err="1"/>
              <a:t>iDASH</a:t>
            </a:r>
            <a:r>
              <a:rPr lang="en-US" altLang="zh-CN" dirty="0"/>
              <a:t> privacy and security competition 2017.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For example, it took about six minutes </a:t>
            </a:r>
            <a:r>
              <a:rPr lang="en-US" altLang="zh-CN" dirty="0" smtClean="0"/>
              <a:t>to obtain </a:t>
            </a:r>
            <a:r>
              <a:rPr lang="en-US" altLang="zh-CN" dirty="0"/>
              <a:t>a logistic regression model given the dataset consisting of 1579 samples, each of </a:t>
            </a:r>
            <a:r>
              <a:rPr lang="en-US" altLang="zh-CN" dirty="0" smtClean="0"/>
              <a:t>which has </a:t>
            </a:r>
            <a:r>
              <a:rPr lang="en-US" altLang="zh-CN" dirty="0"/>
              <a:t>18 features with a binary outcome variable.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Related Work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IDASH2017</a:t>
            </a:r>
            <a:r>
              <a:rPr lang="zh-CN" altLang="en-US" sz="2000" dirty="0" smtClean="0"/>
              <a:t>里面的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文件命令比较复杂，可能部分是由</a:t>
            </a:r>
            <a:r>
              <a:rPr lang="en-US" altLang="zh-CN" sz="2000" dirty="0" smtClean="0"/>
              <a:t>Eclipse IDE</a:t>
            </a:r>
            <a:r>
              <a:rPr lang="zh-CN" altLang="en-US" sz="2000" dirty="0" smtClean="0"/>
              <a:t>生成的。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IDASH2017:    Ubuntu + Eclipse CDT +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配置 </a:t>
            </a:r>
            <a:r>
              <a:rPr lang="en-US" altLang="zh-CN" sz="2000" dirty="0" smtClean="0"/>
              <a:t>Win10 + Ubuntu    Eclipse CDT    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</a:p>
          <a:p>
            <a:pPr marL="0" indent="0">
              <a:buNone/>
            </a:pPr>
            <a:r>
              <a:rPr lang="en-US" altLang="zh-CN" sz="2000" dirty="0" smtClean="0"/>
              <a:t>2017 </a:t>
            </a:r>
            <a:r>
              <a:rPr lang="en-US" altLang="zh-CN" sz="2000" dirty="0" err="1" smtClean="0"/>
              <a:t>iDASH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学习 </a:t>
            </a:r>
            <a:r>
              <a:rPr lang="en-US" altLang="zh-CN" sz="2000" dirty="0" smtClean="0"/>
              <a:t>Eclipse CDT </a:t>
            </a:r>
            <a:r>
              <a:rPr lang="zh-CN" altLang="en-US" sz="2000" dirty="0" smtClean="0"/>
              <a:t>构建 </a:t>
            </a:r>
            <a:r>
              <a:rPr lang="en-US" altLang="zh-CN" sz="2000" dirty="0" smtClean="0"/>
              <a:t>C++ Project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Xuexi</a:t>
            </a:r>
            <a:r>
              <a:rPr lang="en-US" altLang="zh-CN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Xuexi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xuexi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2018 </a:t>
            </a:r>
            <a:r>
              <a:rPr lang="en-US" altLang="zh-CN" sz="2000" dirty="0" err="1" smtClean="0"/>
              <a:t>iDASH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IDASH2017</a:t>
            </a:r>
            <a:r>
              <a:rPr lang="zh-CN" altLang="en-US" sz="2000" dirty="0" smtClean="0"/>
              <a:t>里面的</a:t>
            </a:r>
            <a:r>
              <a:rPr lang="en-US" altLang="zh-CN" sz="2000" dirty="0" err="1" smtClean="0"/>
              <a:t>makefile</a:t>
            </a:r>
            <a:r>
              <a:rPr lang="zh-CN" altLang="en-US" sz="2000" dirty="0" smtClean="0"/>
              <a:t>文件命令比较复杂，可能部分是由</a:t>
            </a:r>
            <a:r>
              <a:rPr lang="en-US" altLang="zh-CN" sz="2000" dirty="0" smtClean="0"/>
              <a:t>Eclipse IDE</a:t>
            </a:r>
            <a:r>
              <a:rPr lang="zh-CN" altLang="en-US" sz="2000" dirty="0" smtClean="0"/>
              <a:t>生成的。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IDASH2017:    Ubuntu + Eclipse CDT +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配置 </a:t>
            </a:r>
            <a:r>
              <a:rPr lang="en-US" altLang="zh-CN" sz="2000" dirty="0" smtClean="0"/>
              <a:t>Win10 + Ubuntu    Eclipse CDT    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</a:p>
          <a:p>
            <a:pPr marL="0" indent="0">
              <a:buNone/>
            </a:pPr>
            <a:r>
              <a:rPr lang="en-US" altLang="zh-CN" sz="2000" dirty="0" smtClean="0"/>
              <a:t>2017 </a:t>
            </a:r>
            <a:r>
              <a:rPr lang="en-US" altLang="zh-CN" sz="2000" dirty="0" err="1" smtClean="0"/>
              <a:t>iDASH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学习 </a:t>
            </a:r>
            <a:r>
              <a:rPr lang="en-US" altLang="zh-CN" sz="2000" dirty="0" smtClean="0"/>
              <a:t>Eclipse CDT </a:t>
            </a:r>
            <a:r>
              <a:rPr lang="zh-CN" altLang="en-US" sz="2000" dirty="0" smtClean="0"/>
              <a:t>构建 </a:t>
            </a:r>
            <a:r>
              <a:rPr lang="en-US" altLang="zh-CN" sz="2000" dirty="0" smtClean="0"/>
              <a:t>C++ Project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Project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Xuexi</a:t>
            </a:r>
            <a:r>
              <a:rPr lang="en-US" altLang="zh-CN" sz="20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Xuexi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xuexi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2018 </a:t>
            </a:r>
            <a:r>
              <a:rPr lang="en-US" altLang="zh-CN" sz="2000" dirty="0" err="1" smtClean="0"/>
              <a:t>iDASH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554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1339343"/>
            <a:ext cx="8249234" cy="4244918"/>
          </a:xfrm>
        </p:spPr>
      </p:pic>
    </p:spTree>
    <p:extLst>
      <p:ext uri="{BB962C8B-B14F-4D97-AF65-F5344CB8AC3E}">
        <p14:creationId xmlns:p14="http://schemas.microsoft.com/office/powerpoint/2010/main" val="10908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99490"/>
            <a:ext cx="8249234" cy="6724624"/>
          </a:xfrm>
        </p:spPr>
      </p:pic>
    </p:spTree>
    <p:extLst>
      <p:ext uri="{BB962C8B-B14F-4D97-AF65-F5344CB8AC3E}">
        <p14:creationId xmlns:p14="http://schemas.microsoft.com/office/powerpoint/2010/main" val="192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263768"/>
            <a:ext cx="8249234" cy="6396068"/>
          </a:xfrm>
        </p:spPr>
      </p:pic>
    </p:spTree>
    <p:extLst>
      <p:ext uri="{BB962C8B-B14F-4D97-AF65-F5344CB8AC3E}">
        <p14:creationId xmlns:p14="http://schemas.microsoft.com/office/powerpoint/2010/main" val="2570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IDASH2017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本地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Ubuntu  Eclipse CDT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服务器  </a:t>
            </a:r>
            <a:r>
              <a:rPr lang="en-US" altLang="zh-CN" sz="2000" dirty="0" smtClean="0"/>
              <a:t>CentOS  </a:t>
            </a:r>
            <a:r>
              <a:rPr lang="zh-CN" altLang="en-US" sz="2000" dirty="0" smtClean="0"/>
              <a:t>没有</a:t>
            </a:r>
            <a:r>
              <a:rPr lang="en-US" altLang="zh-CN" sz="2000" dirty="0" smtClean="0"/>
              <a:t>desktop   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IDASH2017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打算这周先写一下关于</a:t>
            </a:r>
            <a:r>
              <a:rPr lang="en-US" altLang="zh-CN" sz="2000" dirty="0" smtClean="0"/>
              <a:t>HEAAN</a:t>
            </a:r>
            <a:r>
              <a:rPr lang="zh-CN" altLang="en-US" sz="2000" smtClean="0"/>
              <a:t>的文档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6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223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2018-01-15</vt:lpstr>
      <vt:lpstr>Paper Report</vt:lpstr>
      <vt:lpstr>WHY THIS PAPER …</vt:lpstr>
      <vt:lpstr>Related Work</vt:lpstr>
      <vt:lpstr>PowerPoint 演示文稿</vt:lpstr>
      <vt:lpstr>PowerPoint 演示文稿</vt:lpstr>
      <vt:lpstr>PowerPoint 演示文稿</vt:lpstr>
      <vt:lpstr>PowerPoint 演示文稿</vt:lpstr>
      <vt:lpstr>IDASH2017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288</cp:revision>
  <dcterms:created xsi:type="dcterms:W3CDTF">2018-07-01T05:46:43Z</dcterms:created>
  <dcterms:modified xsi:type="dcterms:W3CDTF">2018-12-31T14:38:50Z</dcterms:modified>
</cp:coreProperties>
</file>