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4" r:id="rId3"/>
    <p:sldId id="288" r:id="rId4"/>
    <p:sldId id="289" r:id="rId5"/>
    <p:sldId id="285" r:id="rId6"/>
    <p:sldId id="28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F62BB-C9B6-4385-9DF9-676E5F114774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A04D-A11A-4067-A70F-B8698DB96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42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8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8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6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899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09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4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7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1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8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4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8F0F2-F3DA-4B16-A7D6-5779516FFE1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0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2019-03-07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8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simplified fixed Hessian method</a:t>
            </a:r>
          </a:p>
          <a:p>
            <a:pPr marL="0" indent="0">
              <a:buNone/>
            </a:pPr>
            <a:r>
              <a:rPr lang="en-US" altLang="zh-CN" sz="2000" dirty="0" smtClean="0"/>
              <a:t>    C++</a:t>
            </a:r>
            <a:r>
              <a:rPr lang="zh-CN" altLang="en-US" sz="2000" dirty="0" smtClean="0"/>
              <a:t>编程</a:t>
            </a:r>
            <a:r>
              <a:rPr lang="zh-CN" altLang="en-US" sz="2000" dirty="0" smtClean="0"/>
              <a:t>实现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Privacy-Preserving </a:t>
            </a:r>
            <a:r>
              <a:rPr lang="en-US" altLang="zh-CN" sz="2000" dirty="0"/>
              <a:t>Logistic Regression Training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Charlotte </a:t>
            </a:r>
            <a:r>
              <a:rPr lang="en-US" altLang="zh-CN" sz="2000" dirty="0" err="1" smtClean="0"/>
              <a:t>Bonte</a:t>
            </a:r>
            <a:r>
              <a:rPr lang="en-US" altLang="zh-CN" sz="2000" dirty="0" smtClean="0"/>
              <a:t>, and Frederik </a:t>
            </a:r>
            <a:r>
              <a:rPr lang="en-US" altLang="zh-CN" sz="2000" dirty="0" err="1" smtClean="0"/>
              <a:t>Vercauteren</a:t>
            </a:r>
            <a:r>
              <a:rPr lang="en-US" altLang="zh-CN" sz="2000" dirty="0" smtClean="0"/>
              <a:t>. </a:t>
            </a:r>
            <a:r>
              <a:rPr lang="en-US" altLang="zh-CN" sz="2000" dirty="0"/>
              <a:t>[KU Leuven] </a:t>
            </a:r>
            <a:r>
              <a:rPr lang="en-US" altLang="zh-CN" sz="2000" dirty="0" smtClean="0"/>
              <a:t>2018</a:t>
            </a:r>
          </a:p>
          <a:p>
            <a:pPr marL="0" indent="0">
              <a:buNone/>
            </a:pPr>
            <a:r>
              <a:rPr lang="en-US" altLang="zh-CN" sz="2000" dirty="0" smtClean="0"/>
              <a:t>    Bug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Andrew Ng CS229 Lecture notes 1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/>
              <a:t>   Exercise 4: Logistic Regression and Newton's </a:t>
            </a:r>
            <a:r>
              <a:rPr lang="en-US" altLang="zh-CN" sz="2000" dirty="0" smtClean="0"/>
              <a:t>Method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Matlab</a:t>
            </a:r>
            <a:r>
              <a:rPr lang="en-US" altLang="zh-CN" sz="2000" dirty="0" smtClean="0"/>
              <a:t>  code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Octave </a:t>
            </a:r>
            <a:r>
              <a:rPr lang="en-US" altLang="zh-CN" sz="2000" dirty="0"/>
              <a:t>syntax is largely compatible with </a:t>
            </a:r>
            <a:r>
              <a:rPr lang="en-US" altLang="zh-CN" sz="2000" dirty="0" err="1" smtClean="0"/>
              <a:t>Matlab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63170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 simplified </a:t>
            </a:r>
            <a:r>
              <a:rPr lang="en-US" altLang="zh-CN" sz="2000" dirty="0" smtClean="0"/>
              <a:t>fixed Hessian method</a:t>
            </a:r>
          </a:p>
          <a:p>
            <a:pPr marL="0" indent="0">
              <a:buNone/>
            </a:pPr>
            <a:r>
              <a:rPr lang="en-US" altLang="zh-CN" sz="2000" dirty="0" smtClean="0"/>
              <a:t>    C++</a:t>
            </a:r>
            <a:r>
              <a:rPr lang="zh-CN" altLang="en-US" sz="2000" dirty="0" smtClean="0"/>
              <a:t>编程</a:t>
            </a:r>
            <a:r>
              <a:rPr lang="zh-CN" altLang="en-US" sz="2000" dirty="0" smtClean="0"/>
              <a:t>实现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Privacy-Preserving </a:t>
            </a:r>
            <a:r>
              <a:rPr lang="en-US" altLang="zh-CN" sz="2000" dirty="0"/>
              <a:t>Logistic Regression Training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Charlotte </a:t>
            </a:r>
            <a:r>
              <a:rPr lang="en-US" altLang="zh-CN" sz="2000" dirty="0" err="1" smtClean="0"/>
              <a:t>Bonte</a:t>
            </a:r>
            <a:r>
              <a:rPr lang="en-US" altLang="zh-CN" sz="2000" dirty="0" smtClean="0"/>
              <a:t>, and Frederik </a:t>
            </a:r>
            <a:r>
              <a:rPr lang="en-US" altLang="zh-CN" sz="2000" dirty="0" err="1" smtClean="0"/>
              <a:t>Vercauteren</a:t>
            </a:r>
            <a:r>
              <a:rPr lang="en-US" altLang="zh-CN" sz="2000" dirty="0" smtClean="0"/>
              <a:t>. </a:t>
            </a:r>
            <a:r>
              <a:rPr lang="en-US" altLang="zh-CN" sz="2000" dirty="0"/>
              <a:t>[KU Leuven] </a:t>
            </a:r>
            <a:r>
              <a:rPr lang="en-US" altLang="zh-CN" sz="2000" dirty="0" smtClean="0"/>
              <a:t>2018</a:t>
            </a:r>
          </a:p>
          <a:p>
            <a:pPr marL="0" indent="0">
              <a:buNone/>
            </a:pPr>
            <a:r>
              <a:rPr lang="en-US" altLang="zh-CN" sz="2000" dirty="0" smtClean="0"/>
              <a:t>    Bug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/>
              <a:t> </a:t>
            </a:r>
            <a:r>
              <a:rPr lang="en-US" altLang="zh-CN" sz="2000" dirty="0" err="1" smtClean="0"/>
              <a:t>Minka</a:t>
            </a:r>
            <a:r>
              <a:rPr lang="en-US" altLang="zh-CN" sz="2000" dirty="0"/>
              <a:t>, Thomas P. 2007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A </a:t>
            </a:r>
            <a:r>
              <a:rPr lang="en-US" altLang="zh-CN" sz="2000" dirty="0"/>
              <a:t>comparison of numerical optimizers for logistic regression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/>
              <a:t>   </a:t>
            </a:r>
            <a:r>
              <a:rPr lang="en-US" altLang="zh-CN" sz="2000" dirty="0" err="1" smtClean="0"/>
              <a:t>Matlab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code (requires </a:t>
            </a:r>
            <a:r>
              <a:rPr lang="en-US" altLang="zh-CN" sz="2000" dirty="0" err="1"/>
              <a:t>lightspeed</a:t>
            </a:r>
            <a:r>
              <a:rPr lang="en-US" altLang="zh-CN" sz="2000" dirty="0"/>
              <a:t>): </a:t>
            </a:r>
            <a:r>
              <a:rPr lang="en-US" altLang="zh-CN" sz="2000" dirty="0" err="1"/>
              <a:t>logreg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11961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 simplified </a:t>
            </a:r>
            <a:r>
              <a:rPr lang="en-US" altLang="zh-CN" sz="2000" dirty="0" smtClean="0"/>
              <a:t>fixed Hessian method</a:t>
            </a:r>
          </a:p>
          <a:p>
            <a:pPr marL="0" indent="0">
              <a:buNone/>
            </a:pPr>
            <a:r>
              <a:rPr lang="en-US" altLang="zh-CN" sz="2000" dirty="0" smtClean="0"/>
              <a:t>    C++</a:t>
            </a:r>
            <a:r>
              <a:rPr lang="zh-CN" altLang="en-US" sz="2000" dirty="0" smtClean="0"/>
              <a:t>编程</a:t>
            </a:r>
            <a:r>
              <a:rPr lang="zh-CN" altLang="en-US" sz="2000" dirty="0" smtClean="0"/>
              <a:t>实现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Privacy-Preserving </a:t>
            </a:r>
            <a:r>
              <a:rPr lang="en-US" altLang="zh-CN" sz="2000" dirty="0"/>
              <a:t>Logistic Regression Training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Charlotte </a:t>
            </a:r>
            <a:r>
              <a:rPr lang="en-US" altLang="zh-CN" sz="2000" dirty="0" err="1" smtClean="0"/>
              <a:t>Bonte</a:t>
            </a:r>
            <a:r>
              <a:rPr lang="en-US" altLang="zh-CN" sz="2000" dirty="0" smtClean="0"/>
              <a:t>, and Frederik </a:t>
            </a:r>
            <a:r>
              <a:rPr lang="en-US" altLang="zh-CN" sz="2000" dirty="0" err="1" smtClean="0"/>
              <a:t>Vercauteren</a:t>
            </a:r>
            <a:r>
              <a:rPr lang="en-US" altLang="zh-CN" sz="2000" dirty="0" smtClean="0"/>
              <a:t>. </a:t>
            </a:r>
            <a:r>
              <a:rPr lang="en-US" altLang="zh-CN" sz="2000" dirty="0"/>
              <a:t>[KU Leuven] </a:t>
            </a:r>
            <a:r>
              <a:rPr lang="en-US" altLang="zh-CN" sz="2000" dirty="0" smtClean="0"/>
              <a:t>2018</a:t>
            </a:r>
          </a:p>
          <a:p>
            <a:pPr marL="0" indent="0">
              <a:buNone/>
            </a:pPr>
            <a:r>
              <a:rPr lang="en-US" altLang="zh-CN" sz="2000" dirty="0" smtClean="0"/>
              <a:t>    Bug : </a:t>
            </a:r>
            <a:r>
              <a:rPr lang="zh-CN" altLang="en-US" sz="2000" dirty="0" smtClean="0"/>
              <a:t>可能是建立模型后对模型的评估这部分逻辑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Andrew Ng :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</a:t>
            </a:r>
          </a:p>
          <a:p>
            <a:pPr marL="0" indent="0">
              <a:buNone/>
            </a:pPr>
            <a:r>
              <a:rPr lang="en-US" altLang="zh-CN" sz="2000" dirty="0" smtClean="0"/>
              <a:t>    Thomas </a:t>
            </a:r>
            <a:r>
              <a:rPr lang="en-US" altLang="zh-CN" sz="2000" dirty="0"/>
              <a:t>P</a:t>
            </a:r>
            <a:r>
              <a:rPr lang="en-US" altLang="zh-CN" sz="2000" dirty="0" smtClean="0"/>
              <a:t>.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Minka</a:t>
            </a:r>
            <a:r>
              <a:rPr lang="en-US" altLang="zh-CN" sz="2000" dirty="0" smtClean="0"/>
              <a:t> :</a:t>
            </a:r>
            <a:endParaRPr lang="en-US" altLang="zh-CN" sz="20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097" y="3779427"/>
            <a:ext cx="5010849" cy="5144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097" y="4428786"/>
            <a:ext cx="3982006" cy="24292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995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 在</a:t>
            </a:r>
            <a:r>
              <a:rPr lang="zh-CN" altLang="en-US" sz="2000" dirty="0" smtClean="0"/>
              <a:t>明文上</a:t>
            </a:r>
            <a:r>
              <a:rPr lang="zh-CN" altLang="en-US" sz="2000" dirty="0" smtClean="0"/>
              <a:t>实现算法逻辑：</a:t>
            </a:r>
            <a:r>
              <a:rPr lang="en-US" altLang="zh-CN" sz="2000" dirty="0" smtClean="0"/>
              <a:t>C</a:t>
            </a:r>
            <a:r>
              <a:rPr lang="en-US" altLang="zh-CN" sz="2000" dirty="0"/>
              <a:t>++</a:t>
            </a:r>
            <a:r>
              <a:rPr lang="zh-CN" altLang="en-US" sz="2000" dirty="0"/>
              <a:t>单个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  在</a:t>
            </a:r>
            <a:r>
              <a:rPr lang="zh-CN" altLang="en-US" sz="2000" dirty="0"/>
              <a:t>明文上实现算法</a:t>
            </a:r>
            <a:r>
              <a:rPr lang="zh-CN" altLang="en-US" sz="2000" dirty="0" smtClean="0"/>
              <a:t>逻辑：</a:t>
            </a:r>
            <a:r>
              <a:rPr lang="en-US" altLang="zh-CN" sz="2000" dirty="0" smtClean="0"/>
              <a:t>C++ </a:t>
            </a:r>
            <a:r>
              <a:rPr lang="en-US" altLang="zh-CN" sz="2000" dirty="0" err="1" smtClean="0"/>
              <a:t>Makefile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工程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在密文上实现算法逻辑：</a:t>
            </a:r>
            <a:r>
              <a:rPr lang="en-US" altLang="zh-CN" sz="2000" dirty="0" smtClean="0"/>
              <a:t>C++ </a:t>
            </a:r>
            <a:r>
              <a:rPr lang="en-US" altLang="zh-CN" sz="2000" dirty="0" err="1" smtClean="0"/>
              <a:t>Makefile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工程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zh-CN" altLang="en-US" sz="2000" dirty="0"/>
              <a:t>（不容易发现错误）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 在</a:t>
            </a:r>
            <a:r>
              <a:rPr lang="zh-CN" altLang="en-US" sz="2000" dirty="0"/>
              <a:t>明文上实现算法逻辑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Matlab</a:t>
            </a:r>
            <a:r>
              <a:rPr lang="zh-CN" altLang="en-US" sz="2000" dirty="0" smtClean="0"/>
              <a:t>代码或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代码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  在明文上实现算法逻辑：</a:t>
            </a:r>
            <a:r>
              <a:rPr lang="en-US" altLang="zh-CN" sz="2000" dirty="0" smtClean="0"/>
              <a:t>C++ </a:t>
            </a:r>
            <a:r>
              <a:rPr lang="zh-CN" altLang="en-US" sz="2000" dirty="0" smtClean="0"/>
              <a:t>单个文件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zh-CN" altLang="en-US" sz="2000" dirty="0" smtClean="0"/>
              <a:t>在</a:t>
            </a:r>
            <a:r>
              <a:rPr lang="zh-CN" altLang="en-US" sz="2000" dirty="0"/>
              <a:t>明文上实现算法逻辑：</a:t>
            </a:r>
            <a:r>
              <a:rPr lang="en-US" altLang="zh-CN" sz="2000" dirty="0"/>
              <a:t>C++ </a:t>
            </a:r>
            <a:r>
              <a:rPr lang="en-US" altLang="zh-CN" sz="2000" dirty="0" err="1"/>
              <a:t>Makefile</a:t>
            </a:r>
            <a:r>
              <a:rPr lang="en-US" altLang="zh-CN" sz="2000" dirty="0"/>
              <a:t> </a:t>
            </a:r>
            <a:r>
              <a:rPr lang="zh-CN" altLang="en-US" sz="2000" dirty="0"/>
              <a:t>工程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在密文上实现算法逻辑：</a:t>
            </a:r>
            <a:r>
              <a:rPr lang="en-US" altLang="zh-CN" sz="2000" dirty="0"/>
              <a:t>C++ </a:t>
            </a:r>
            <a:r>
              <a:rPr lang="en-US" altLang="zh-CN" sz="2000" dirty="0" err="1"/>
              <a:t>Makefile</a:t>
            </a:r>
            <a:r>
              <a:rPr lang="en-US" altLang="zh-CN" sz="2000" dirty="0"/>
              <a:t> </a:t>
            </a:r>
            <a:r>
              <a:rPr lang="zh-CN" altLang="en-US" sz="2000" dirty="0"/>
              <a:t>工程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</a:t>
            </a:r>
            <a:r>
              <a:rPr lang="zh-CN" altLang="en-US" sz="2000" dirty="0" smtClean="0"/>
              <a:t>（容易验证算法逻辑）</a:t>
            </a:r>
            <a:r>
              <a:rPr lang="en-US" altLang="zh-CN" sz="2000" dirty="0" smtClean="0"/>
              <a:t>                         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71061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dirty="0" smtClean="0">
                <a:latin typeface="+mn-lt"/>
                <a:ea typeface="+mn-ea"/>
                <a:cs typeface="+mn-cs"/>
              </a:rPr>
              <a:t>存在的问题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Privacy-Preserving </a:t>
            </a:r>
            <a:r>
              <a:rPr lang="en-US" altLang="zh-CN" sz="2000" dirty="0"/>
              <a:t>Logistic Regression Training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Charlotte </a:t>
            </a:r>
            <a:r>
              <a:rPr lang="en-US" altLang="zh-CN" sz="2000" dirty="0" err="1" smtClean="0"/>
              <a:t>Bonte</a:t>
            </a:r>
            <a:r>
              <a:rPr lang="en-US" altLang="zh-CN" sz="2000" dirty="0" smtClean="0"/>
              <a:t>, and Frederik </a:t>
            </a:r>
            <a:r>
              <a:rPr lang="en-US" altLang="zh-CN" sz="2000" dirty="0" err="1" smtClean="0"/>
              <a:t>Vercauteren</a:t>
            </a:r>
            <a:r>
              <a:rPr lang="en-US" altLang="zh-CN" sz="2000" dirty="0" smtClean="0"/>
              <a:t>. </a:t>
            </a:r>
            <a:r>
              <a:rPr lang="en-US" altLang="zh-CN" sz="2000" dirty="0"/>
              <a:t>[KU Leuven] </a:t>
            </a:r>
            <a:r>
              <a:rPr lang="en-US" altLang="zh-CN" sz="2000" dirty="0" smtClean="0"/>
              <a:t>2018</a:t>
            </a:r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zh-CN" altLang="en-US" sz="2000" dirty="0" smtClean="0"/>
              <a:t>想法巧妙、新颖  算法收敛速度可能较慢 实际用处可能不高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01" y="3069400"/>
            <a:ext cx="4814399" cy="3610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070225"/>
            <a:ext cx="4813300" cy="3609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943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2748</TotalTime>
  <Words>303</Words>
  <Application>Microsoft Office PowerPoint</Application>
  <PresentationFormat>宽屏</PresentationFormat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Wingdings</vt:lpstr>
      <vt:lpstr>Office 主题​​</vt:lpstr>
      <vt:lpstr>2019-03-07</vt:lpstr>
      <vt:lpstr>PowerPoint 演示文稿</vt:lpstr>
      <vt:lpstr>PowerPoint 演示文稿</vt:lpstr>
      <vt:lpstr>PowerPoint 演示文稿</vt:lpstr>
      <vt:lpstr>PowerPoint 演示文稿</vt:lpstr>
      <vt:lpstr>存在的问题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2018-07-02</dc:title>
  <dc:creator>孙黎月</dc:creator>
  <cp:lastModifiedBy>孙 黎月</cp:lastModifiedBy>
  <cp:revision>316</cp:revision>
  <dcterms:created xsi:type="dcterms:W3CDTF">2018-07-01T05:46:43Z</dcterms:created>
  <dcterms:modified xsi:type="dcterms:W3CDTF">2019-03-06T11:54:38Z</dcterms:modified>
</cp:coreProperties>
</file>