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548611-0DFF-40EC-B9AF-04BCF11AA4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0F22C2-CE2A-45EA-B4CF-4C50C1B2AD3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62400"/>
            <a:ext cx="7620000" cy="9906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Century Gothic" panose="020B0502020202020204" pitchFamily="34" charset="0"/>
              </a:rPr>
              <a:t>PEMROGRAMAN</a:t>
            </a:r>
            <a:r>
              <a:rPr lang="en-US" sz="4000" dirty="0" smtClean="0">
                <a:latin typeface="Century Gothic" panose="020B0502020202020204" pitchFamily="34" charset="0"/>
              </a:rPr>
              <a:t> WEB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181600"/>
            <a:ext cx="6858000" cy="533400"/>
          </a:xfrm>
        </p:spPr>
        <p:txBody>
          <a:bodyPr/>
          <a:lstStyle/>
          <a:p>
            <a:pPr algn="ctr"/>
            <a:r>
              <a:rPr lang="en-US" dirty="0" err="1" smtClean="0">
                <a:latin typeface="Century Gothic" panose="020B0502020202020204" pitchFamily="34" charset="0"/>
              </a:rPr>
              <a:t>UNIVERSITAS</a:t>
            </a:r>
            <a:r>
              <a:rPr lang="en-US" dirty="0" smtClean="0">
                <a:latin typeface="Century Gothic" panose="020B0502020202020204" pitchFamily="34" charset="0"/>
              </a:rPr>
              <a:t> UNIVERSAL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67200" y="2514600"/>
            <a:ext cx="838200" cy="76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2983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202983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>
            <a:off x="0" y="0"/>
            <a:ext cx="1981200" cy="17526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0800000">
            <a:off x="7239000" y="0"/>
            <a:ext cx="1905000" cy="17526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KELOMPOK</a:t>
            </a:r>
            <a:r>
              <a:rPr lang="en-US" sz="4400" dirty="0" smtClean="0"/>
              <a:t> </a:t>
            </a:r>
            <a:r>
              <a:rPr lang="en-US" sz="4400" dirty="0" err="1" smtClean="0"/>
              <a:t>FNH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2020131003 -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Ferryanto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2020131013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Handa Johana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2020131017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Nedrick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Chandra</a:t>
            </a:r>
          </a:p>
        </p:txBody>
      </p:sp>
      <p:sp>
        <p:nvSpPr>
          <p:cNvPr id="6" name="Oval 5"/>
          <p:cNvSpPr/>
          <p:nvPr/>
        </p:nvSpPr>
        <p:spPr>
          <a:xfrm>
            <a:off x="6629400" y="3962400"/>
            <a:ext cx="2209800" cy="2209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10200" y="2857500"/>
            <a:ext cx="1066800" cy="110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8" y="2667000"/>
            <a:ext cx="9262353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FNH</a:t>
            </a:r>
            <a:r>
              <a:rPr lang="en-US" sz="6600" dirty="0" smtClean="0"/>
              <a:t> ONLINE SHOP</a:t>
            </a:r>
            <a:endParaRPr lang="en-US" sz="6600" dirty="0"/>
          </a:p>
        </p:txBody>
      </p:sp>
      <p:sp>
        <p:nvSpPr>
          <p:cNvPr id="5" name="Oval 4"/>
          <p:cNvSpPr/>
          <p:nvPr/>
        </p:nvSpPr>
        <p:spPr>
          <a:xfrm>
            <a:off x="-238328" y="5867400"/>
            <a:ext cx="2590800" cy="243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9130" y="5008934"/>
            <a:ext cx="6858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5867400"/>
            <a:ext cx="6858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202" y="5018662"/>
            <a:ext cx="6858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33553" y="-533400"/>
            <a:ext cx="2590800" cy="243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7753" y="1365926"/>
            <a:ext cx="6858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4243" y="3815148"/>
            <a:ext cx="1143000" cy="5553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294060">
            <a:off x="5010856" y="4073579"/>
            <a:ext cx="652771" cy="59387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Latar</a:t>
            </a:r>
            <a:r>
              <a:rPr lang="en-US" sz="5400" dirty="0" smtClean="0"/>
              <a:t> </a:t>
            </a:r>
            <a:r>
              <a:rPr lang="en-US" sz="5400" dirty="0" err="1" smtClean="0"/>
              <a:t>Belakang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 smtClean="0"/>
              <a:t>seiring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orang-orang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kehidupannya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648200" y="4223426"/>
            <a:ext cx="3657600" cy="3505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10800000">
            <a:off x="4567135" y="5207541"/>
            <a:ext cx="1676400" cy="1066799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onal Stripe 5"/>
          <p:cNvSpPr/>
          <p:nvPr/>
        </p:nvSpPr>
        <p:spPr>
          <a:xfrm flipH="1">
            <a:off x="7086600" y="0"/>
            <a:ext cx="2057400" cy="1905000"/>
          </a:xfrm>
          <a:prstGeom prst="diagStrip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Diagonal Stripe 6"/>
          <p:cNvSpPr/>
          <p:nvPr/>
        </p:nvSpPr>
        <p:spPr>
          <a:xfrm flipH="1">
            <a:off x="8115300" y="0"/>
            <a:ext cx="1028700" cy="3581400"/>
          </a:xfrm>
          <a:prstGeom prst="diagStri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0" y="5385069"/>
            <a:ext cx="1335932" cy="71174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Bagaimana</a:t>
            </a:r>
            <a:r>
              <a:rPr lang="en-US" sz="4800" dirty="0" smtClean="0"/>
              <a:t> </a:t>
            </a:r>
            <a:r>
              <a:rPr lang="en-US" sz="4800" dirty="0" err="1" smtClean="0"/>
              <a:t>Caranya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3848100" y="3429000"/>
            <a:ext cx="1600200" cy="1600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/>
          <p:cNvSpPr/>
          <p:nvPr/>
        </p:nvSpPr>
        <p:spPr>
          <a:xfrm rot="16200000">
            <a:off x="3848100" y="4991100"/>
            <a:ext cx="1600200" cy="21336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497976"/>
            <a:ext cx="8899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3978613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978613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PEMROGRAMAN</a:t>
            </a:r>
            <a:r>
              <a:rPr lang="en-US" sz="4400" dirty="0" smtClean="0"/>
              <a:t> WEB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79"/>
          <a:stretch/>
        </p:blipFill>
        <p:spPr>
          <a:xfrm>
            <a:off x="457200" y="1371600"/>
            <a:ext cx="5410200" cy="25569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9"/>
          <a:stretch/>
        </p:blipFill>
        <p:spPr>
          <a:xfrm>
            <a:off x="3886200" y="3429000"/>
            <a:ext cx="4800600" cy="25375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-457200" y="4876800"/>
            <a:ext cx="2590800" cy="243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5061249">
            <a:off x="2288709" y="5238680"/>
            <a:ext cx="304800" cy="4838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2910864">
            <a:off x="1912036" y="4634886"/>
            <a:ext cx="304800" cy="4838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3000" y="5283272"/>
            <a:ext cx="457200" cy="424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HASIL</a:t>
            </a:r>
            <a:r>
              <a:rPr lang="en-US" sz="4800" dirty="0" smtClean="0"/>
              <a:t> </a:t>
            </a:r>
            <a:r>
              <a:rPr lang="en-US" sz="4800" dirty="0" err="1" smtClean="0"/>
              <a:t>AKHIR</a:t>
            </a:r>
            <a:r>
              <a:rPr lang="en-US" sz="4800" dirty="0" smtClean="0"/>
              <a:t> WEB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4114800" y="3124200"/>
            <a:ext cx="990600" cy="990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25849" y="3124200"/>
            <a:ext cx="990600" cy="990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9400" y="3124200"/>
            <a:ext cx="990600" cy="990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9728" y="3371850"/>
            <a:ext cx="498543" cy="49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83271" y="3371850"/>
            <a:ext cx="498543" cy="49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TERIMA</a:t>
            </a:r>
            <a:r>
              <a:rPr lang="en-US" sz="5400" dirty="0" smtClean="0"/>
              <a:t> </a:t>
            </a:r>
            <a:r>
              <a:rPr lang="en-US" sz="5400" dirty="0" err="1" smtClean="0"/>
              <a:t>KASIH</a:t>
            </a:r>
            <a:endParaRPr lang="en-US" sz="5400" dirty="0"/>
          </a:p>
        </p:txBody>
      </p:sp>
      <p:sp>
        <p:nvSpPr>
          <p:cNvPr id="4" name="Oval 3"/>
          <p:cNvSpPr/>
          <p:nvPr/>
        </p:nvSpPr>
        <p:spPr>
          <a:xfrm>
            <a:off x="7353300" y="-228600"/>
            <a:ext cx="2209800" cy="2057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5334000"/>
            <a:ext cx="2209800" cy="2057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24600" y="1676400"/>
            <a:ext cx="9144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0302" y="4724400"/>
            <a:ext cx="9144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</TotalTime>
  <Words>47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PEMROGRAMAN WEB</vt:lpstr>
      <vt:lpstr>KELOMPOK FNH</vt:lpstr>
      <vt:lpstr>FNH ONLINE SHOP</vt:lpstr>
      <vt:lpstr>Latar Belakang</vt:lpstr>
      <vt:lpstr>Bagaimana Caranya</vt:lpstr>
      <vt:lpstr>PEMROGRAMAN WEB</vt:lpstr>
      <vt:lpstr>HASIL AKHIR WEB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Handa Johana</dc:creator>
  <cp:lastModifiedBy>Handa Johana</cp:lastModifiedBy>
  <cp:revision>15</cp:revision>
  <dcterms:created xsi:type="dcterms:W3CDTF">2021-12-12T05:46:20Z</dcterms:created>
  <dcterms:modified xsi:type="dcterms:W3CDTF">2021-12-12T11:46:28Z</dcterms:modified>
</cp:coreProperties>
</file>