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82" d="100"/>
          <a:sy n="82" d="100"/>
        </p:scale>
        <p:origin x="63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4DB2B28-EDA4-4DE6-898B-92D9A6CFE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Project3_Gaurav.Handa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1F76D98-9E23-4BE5-810F-7F691C08E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4/21/2020 3:09:08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inal1">
            <a:extLst>
              <a:ext uri="{FF2B5EF4-FFF2-40B4-BE49-F238E27FC236}">
                <a16:creationId xmlns:a16="http://schemas.microsoft.com/office/drawing/2014/main" id="{4BAB4B5D-35AC-4C9B-9C86-264285AAE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inal3">
            <a:extLst>
              <a:ext uri="{FF2B5EF4-FFF2-40B4-BE49-F238E27FC236}">
                <a16:creationId xmlns:a16="http://schemas.microsoft.com/office/drawing/2014/main" id="{134E0954-B6E3-4DAB-B4D5-D4CD51DFA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inal2">
            <a:extLst>
              <a:ext uri="{FF2B5EF4-FFF2-40B4-BE49-F238E27FC236}">
                <a16:creationId xmlns:a16="http://schemas.microsoft.com/office/drawing/2014/main" id="{CDA571EF-A0AA-4993-B79F-F2CB26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Project3_Gaurav.Handa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Project3_Gaurav.Handa</dc:title>
  <dc:creator/>
  <cp:lastModifiedBy>Gaurav Handa</cp:lastModifiedBy>
  <cp:revision>1</cp:revision>
  <dcterms:created xsi:type="dcterms:W3CDTF">2020-04-21T19:09:10Z</dcterms:created>
  <dcterms:modified xsi:type="dcterms:W3CDTF">2020-04-21T19:13:39Z</dcterms:modified>
</cp:coreProperties>
</file>