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B756F5-4A12-4F3D-BE36-495707D23E31}"/>
              </a:ext>
            </a:extLst>
          </p:cNvPr>
          <p:cNvSpPr/>
          <p:nvPr/>
        </p:nvSpPr>
        <p:spPr>
          <a:xfrm>
            <a:off x="4637809" y="429491"/>
            <a:ext cx="1537855" cy="5507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Scan Container Image or OS image using Anchore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C844F-082B-4F3C-A937-B8BE42997D05}"/>
              </a:ext>
            </a:extLst>
          </p:cNvPr>
          <p:cNvSpPr/>
          <p:nvPr/>
        </p:nvSpPr>
        <p:spPr>
          <a:xfrm>
            <a:off x="3529446" y="2216726"/>
            <a:ext cx="1537855" cy="5507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Compliance Scanning of Infrastructure using Cfripper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5595E-FD0E-40CC-9166-2D9B86AB0F3D}"/>
              </a:ext>
            </a:extLst>
          </p:cNvPr>
          <p:cNvSpPr/>
          <p:nvPr/>
        </p:nvSpPr>
        <p:spPr>
          <a:xfrm>
            <a:off x="7377546" y="1707573"/>
            <a:ext cx="1537855" cy="5507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000"/>
              <a:t>Deploy cloud configuration or application to environment</a:t>
            </a:r>
            <a:endParaRPr lang="en-US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14610C-2BB1-4605-8D52-04C33E1EF420}"/>
              </a:ext>
            </a:extLst>
          </p:cNvPr>
          <p:cNvSpPr/>
          <p:nvPr/>
        </p:nvSpPr>
        <p:spPr>
          <a:xfrm>
            <a:off x="7377546" y="429490"/>
            <a:ext cx="1537855" cy="5507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200" dirty="0"/>
              <a:t>Update cloud and infrastructure configuration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517A6F-D067-44EA-A3A5-E50430552E49}"/>
              </a:ext>
            </a:extLst>
          </p:cNvPr>
          <p:cNvSpPr/>
          <p:nvPr/>
        </p:nvSpPr>
        <p:spPr>
          <a:xfrm>
            <a:off x="297872" y="2216727"/>
            <a:ext cx="1537855" cy="5507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/>
              <a:t>Infrastructure code change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D9FCE7-7DA7-4DD5-9A70-842F0700EB16}"/>
              </a:ext>
            </a:extLst>
          </p:cNvPr>
          <p:cNvSpPr/>
          <p:nvPr/>
        </p:nvSpPr>
        <p:spPr>
          <a:xfrm>
            <a:off x="2417617" y="429490"/>
            <a:ext cx="1537855" cy="5507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200" dirty="0"/>
              <a:t>Build application container or OS 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898666-68B1-49EF-B751-A4C437801717}"/>
              </a:ext>
            </a:extLst>
          </p:cNvPr>
          <p:cNvSpPr/>
          <p:nvPr/>
        </p:nvSpPr>
        <p:spPr>
          <a:xfrm>
            <a:off x="74861" y="429491"/>
            <a:ext cx="1537855" cy="5507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dirty="0"/>
              <a:t>Application code or OS change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8463CB-F85E-4782-A01C-F2FE14B18474}"/>
              </a:ext>
            </a:extLst>
          </p:cNvPr>
          <p:cNvSpPr/>
          <p:nvPr/>
        </p:nvSpPr>
        <p:spPr>
          <a:xfrm>
            <a:off x="7377546" y="3079173"/>
            <a:ext cx="1537855" cy="5507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Compliance scanning using AWS Config after Deployment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FDD2E4-E0E2-4D9B-8A5F-01DEFB56A077}"/>
              </a:ext>
            </a:extLst>
          </p:cNvPr>
          <p:cNvCxnSpPr>
            <a:stCxn id="19" idx="3"/>
            <a:endCxn id="18" idx="1"/>
          </p:cNvCxnSpPr>
          <p:nvPr/>
        </p:nvCxnSpPr>
        <p:spPr>
          <a:xfrm flipV="1">
            <a:off x="1612716" y="704850"/>
            <a:ext cx="804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60C56C-4703-41FD-826A-78DE1E6A6087}"/>
              </a:ext>
            </a:extLst>
          </p:cNvPr>
          <p:cNvCxnSpPr>
            <a:stCxn id="18" idx="3"/>
            <a:endCxn id="4" idx="1"/>
          </p:cNvCxnSpPr>
          <p:nvPr/>
        </p:nvCxnSpPr>
        <p:spPr>
          <a:xfrm>
            <a:off x="3955472" y="704850"/>
            <a:ext cx="6823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D39E7B-432E-4C24-90AD-09A1884FEA29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6175664" y="704850"/>
            <a:ext cx="12018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1E651C-B2A7-400B-8C2A-F15E8FE703F1}"/>
              </a:ext>
            </a:extLst>
          </p:cNvPr>
          <p:cNvCxnSpPr>
            <a:stCxn id="17" idx="3"/>
            <a:endCxn id="14" idx="1"/>
          </p:cNvCxnSpPr>
          <p:nvPr/>
        </p:nvCxnSpPr>
        <p:spPr>
          <a:xfrm flipV="1">
            <a:off x="1835727" y="2492086"/>
            <a:ext cx="16937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AC870E-EA24-4666-8E3C-9B3B1AF673D5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8146474" y="980209"/>
            <a:ext cx="0" cy="72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95E2CD-CF02-49D9-A0E0-BB8371409C81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>
            <a:off x="8146474" y="2258292"/>
            <a:ext cx="0" cy="82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C62AF68-D36D-4368-9AE7-08018CC29389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067301" y="869373"/>
            <a:ext cx="2310245" cy="1622713"/>
          </a:xfrm>
          <a:prstGeom prst="bentConnector3">
            <a:avLst>
              <a:gd name="adj1" fmla="val 68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Gaurav Handa</cp:lastModifiedBy>
  <cp:revision>2</cp:revision>
  <dcterms:modified xsi:type="dcterms:W3CDTF">2020-08-07T06:31:17Z</dcterms:modified>
</cp:coreProperties>
</file>