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57" r:id="rId5"/>
    <p:sldId id="260" r:id="rId6"/>
    <p:sldId id="263" r:id="rId7"/>
    <p:sldId id="258" r:id="rId8"/>
    <p:sldId id="261" r:id="rId9"/>
    <p:sldId id="265" r:id="rId10"/>
    <p:sldId id="264" r:id="rId11"/>
    <p:sldId id="267" r:id="rId12"/>
    <p:sldId id="268" r:id="rId13"/>
    <p:sldId id="269" r:id="rId14"/>
    <p:sldId id="270" r:id="rId15"/>
    <p:sldId id="271" r:id="rId16"/>
    <p:sldId id="266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C87AEC-7D5C-4A09-A4BA-915833EC6108}">
          <p14:sldIdLst>
            <p14:sldId id="256"/>
            <p14:sldId id="262"/>
            <p14:sldId id="259"/>
            <p14:sldId id="257"/>
            <p14:sldId id="260"/>
            <p14:sldId id="263"/>
            <p14:sldId id="258"/>
            <p14:sldId id="261"/>
            <p14:sldId id="265"/>
            <p14:sldId id="264"/>
          </p14:sldIdLst>
        </p14:section>
        <p14:section name="Empty" id="{C7FB79BD-DFD5-4900-BD11-D6D5D94301FF}">
          <p14:sldIdLst>
            <p14:sldId id="267"/>
            <p14:sldId id="268"/>
            <p14:sldId id="269"/>
            <p14:sldId id="270"/>
            <p14:sldId id="271"/>
            <p14:sldId id="266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470191-AB9F-4971-9965-F46BB00BA857}" v="7" dt="2024-06-12T09:32:45.660"/>
    <p1510:client id="{3483B969-8722-45DB-9857-902539F45E29}" v="12" dt="2024-06-12T09:47:55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de Tunbak" userId="1604580b-5115-4010-bd74-f4b835723cb9" providerId="ADAL" clId="{06470191-AB9F-4971-9965-F46BB00BA857}"/>
    <pc:docChg chg="custSel addSld modSld">
      <pc:chgData name="Hande Tunbak" userId="1604580b-5115-4010-bd74-f4b835723cb9" providerId="ADAL" clId="{06470191-AB9F-4971-9965-F46BB00BA857}" dt="2024-06-12T09:33:06.676" v="90" actId="1076"/>
      <pc:docMkLst>
        <pc:docMk/>
      </pc:docMkLst>
      <pc:sldChg chg="addSp modSp mod">
        <pc:chgData name="Hande Tunbak" userId="1604580b-5115-4010-bd74-f4b835723cb9" providerId="ADAL" clId="{06470191-AB9F-4971-9965-F46BB00BA857}" dt="2024-06-11T12:07:46.247" v="33" actId="1076"/>
        <pc:sldMkLst>
          <pc:docMk/>
          <pc:sldMk cId="2600362810" sldId="257"/>
        </pc:sldMkLst>
        <pc:picChg chg="add mod">
          <ac:chgData name="Hande Tunbak" userId="1604580b-5115-4010-bd74-f4b835723cb9" providerId="ADAL" clId="{06470191-AB9F-4971-9965-F46BB00BA857}" dt="2024-06-11T12:07:46.247" v="33" actId="1076"/>
          <ac:picMkLst>
            <pc:docMk/>
            <pc:sldMk cId="2600362810" sldId="257"/>
            <ac:picMk id="4" creationId="{43F0709B-0D4F-F61B-9E1C-B5B09F286C0A}"/>
          </ac:picMkLst>
        </pc:picChg>
      </pc:sldChg>
      <pc:sldChg chg="addSp modSp mod">
        <pc:chgData name="Hande Tunbak" userId="1604580b-5115-4010-bd74-f4b835723cb9" providerId="ADAL" clId="{06470191-AB9F-4971-9965-F46BB00BA857}" dt="2024-06-12T09:24:28.516" v="61" actId="1076"/>
        <pc:sldMkLst>
          <pc:docMk/>
          <pc:sldMk cId="293348027" sldId="258"/>
        </pc:sldMkLst>
        <pc:grpChg chg="add mod">
          <ac:chgData name="Hande Tunbak" userId="1604580b-5115-4010-bd74-f4b835723cb9" providerId="ADAL" clId="{06470191-AB9F-4971-9965-F46BB00BA857}" dt="2024-06-12T09:23:30.068" v="57" actId="1076"/>
          <ac:grpSpMkLst>
            <pc:docMk/>
            <pc:sldMk cId="293348027" sldId="258"/>
            <ac:grpSpMk id="3" creationId="{ED04543A-23C3-4497-04FF-A6851D8923E8}"/>
          </ac:grpSpMkLst>
        </pc:grpChg>
        <pc:grpChg chg="mod">
          <ac:chgData name="Hande Tunbak" userId="1604580b-5115-4010-bd74-f4b835723cb9" providerId="ADAL" clId="{06470191-AB9F-4971-9965-F46BB00BA857}" dt="2024-06-12T09:23:27.018" v="56" actId="164"/>
          <ac:grpSpMkLst>
            <pc:docMk/>
            <pc:sldMk cId="293348027" sldId="258"/>
            <ac:grpSpMk id="6" creationId="{20CEC9B8-16AB-BA1E-7F9E-67CCD1E0E248}"/>
          </ac:grpSpMkLst>
        </pc:grpChg>
        <pc:picChg chg="mod">
          <ac:chgData name="Hande Tunbak" userId="1604580b-5115-4010-bd74-f4b835723cb9" providerId="ADAL" clId="{06470191-AB9F-4971-9965-F46BB00BA857}" dt="2024-06-12T09:23:27.018" v="56" actId="164"/>
          <ac:picMkLst>
            <pc:docMk/>
            <pc:sldMk cId="293348027" sldId="258"/>
            <ac:picMk id="5" creationId="{F48C4F7F-7D4F-1761-FAAE-376F02D19686}"/>
          </ac:picMkLst>
        </pc:picChg>
        <pc:picChg chg="add mod">
          <ac:chgData name="Hande Tunbak" userId="1604580b-5115-4010-bd74-f4b835723cb9" providerId="ADAL" clId="{06470191-AB9F-4971-9965-F46BB00BA857}" dt="2024-06-12T09:24:28.516" v="61" actId="1076"/>
          <ac:picMkLst>
            <pc:docMk/>
            <pc:sldMk cId="293348027" sldId="258"/>
            <ac:picMk id="9" creationId="{4E588A21-7169-0382-3A82-0ED4D890892A}"/>
          </ac:picMkLst>
        </pc:picChg>
        <pc:picChg chg="mod">
          <ac:chgData name="Hande Tunbak" userId="1604580b-5115-4010-bd74-f4b835723cb9" providerId="ADAL" clId="{06470191-AB9F-4971-9965-F46BB00BA857}" dt="2024-06-12T09:23:33.044" v="58" actId="1076"/>
          <ac:picMkLst>
            <pc:docMk/>
            <pc:sldMk cId="293348027" sldId="258"/>
            <ac:picMk id="16" creationId="{097DE08E-7284-894E-4375-1CB57DCFA46E}"/>
          </ac:picMkLst>
        </pc:picChg>
      </pc:sldChg>
      <pc:sldChg chg="addSp modSp mod">
        <pc:chgData name="Hande Tunbak" userId="1604580b-5115-4010-bd74-f4b835723cb9" providerId="ADAL" clId="{06470191-AB9F-4971-9965-F46BB00BA857}" dt="2024-06-12T09:20:53.676" v="49" actId="1076"/>
        <pc:sldMkLst>
          <pc:docMk/>
          <pc:sldMk cId="1689018366" sldId="259"/>
        </pc:sldMkLst>
        <pc:grpChg chg="add mod">
          <ac:chgData name="Hande Tunbak" userId="1604580b-5115-4010-bd74-f4b835723cb9" providerId="ADAL" clId="{06470191-AB9F-4971-9965-F46BB00BA857}" dt="2024-06-11T11:52:56.272" v="29" actId="164"/>
          <ac:grpSpMkLst>
            <pc:docMk/>
            <pc:sldMk cId="1689018366" sldId="259"/>
            <ac:grpSpMk id="3" creationId="{D9504745-2BCC-E08D-FE74-ED60875A87AA}"/>
          </ac:grpSpMkLst>
        </pc:grpChg>
        <pc:grpChg chg="add mod">
          <ac:chgData name="Hande Tunbak" userId="1604580b-5115-4010-bd74-f4b835723cb9" providerId="ADAL" clId="{06470191-AB9F-4971-9965-F46BB00BA857}" dt="2024-06-12T09:20:48.709" v="48" actId="1076"/>
          <ac:grpSpMkLst>
            <pc:docMk/>
            <pc:sldMk cId="1689018366" sldId="259"/>
            <ac:grpSpMk id="10" creationId="{14F0C933-E599-7519-A56F-27870A2D6FAB}"/>
          </ac:grpSpMkLst>
        </pc:grpChg>
        <pc:picChg chg="mod">
          <ac:chgData name="Hande Tunbak" userId="1604580b-5115-4010-bd74-f4b835723cb9" providerId="ADAL" clId="{06470191-AB9F-4971-9965-F46BB00BA857}" dt="2024-06-11T11:52:54.497" v="28"/>
          <ac:picMkLst>
            <pc:docMk/>
            <pc:sldMk cId="1689018366" sldId="259"/>
            <ac:picMk id="4" creationId="{160D7164-20FD-D4D3-F094-C2B0B2DC30D5}"/>
          </ac:picMkLst>
        </pc:picChg>
        <pc:picChg chg="mod">
          <ac:chgData name="Hande Tunbak" userId="1604580b-5115-4010-bd74-f4b835723cb9" providerId="ADAL" clId="{06470191-AB9F-4971-9965-F46BB00BA857}" dt="2024-06-11T11:52:54.497" v="28"/>
          <ac:picMkLst>
            <pc:docMk/>
            <pc:sldMk cId="1689018366" sldId="259"/>
            <ac:picMk id="5" creationId="{3DE8DBE2-D06D-E2A3-0535-52CF0599A62F}"/>
          </ac:picMkLst>
        </pc:picChg>
        <pc:picChg chg="mod">
          <ac:chgData name="Hande Tunbak" userId="1604580b-5115-4010-bd74-f4b835723cb9" providerId="ADAL" clId="{06470191-AB9F-4971-9965-F46BB00BA857}" dt="2024-06-12T09:20:46.476" v="47" actId="1076"/>
          <ac:picMkLst>
            <pc:docMk/>
            <pc:sldMk cId="1689018366" sldId="259"/>
            <ac:picMk id="6" creationId="{BB502168-E4B9-7271-4D21-F7C52E16E71C}"/>
          </ac:picMkLst>
        </pc:picChg>
        <pc:picChg chg="add mod">
          <ac:chgData name="Hande Tunbak" userId="1604580b-5115-4010-bd74-f4b835723cb9" providerId="ADAL" clId="{06470191-AB9F-4971-9965-F46BB00BA857}" dt="2024-06-11T11:52:56.272" v="29" actId="164"/>
          <ac:picMkLst>
            <pc:docMk/>
            <pc:sldMk cId="1689018366" sldId="259"/>
            <ac:picMk id="8" creationId="{E4FF12B7-64E1-3480-8DC6-362FC95BE128}"/>
          </ac:picMkLst>
        </pc:picChg>
        <pc:picChg chg="add mod">
          <ac:chgData name="Hande Tunbak" userId="1604580b-5115-4010-bd74-f4b835723cb9" providerId="ADAL" clId="{06470191-AB9F-4971-9965-F46BB00BA857}" dt="2024-06-12T09:20:53.676" v="49" actId="1076"/>
          <ac:picMkLst>
            <pc:docMk/>
            <pc:sldMk cId="1689018366" sldId="259"/>
            <ac:picMk id="13" creationId="{080CAF55-D76D-E3A1-BBC8-F58D044B9C18}"/>
          </ac:picMkLst>
        </pc:picChg>
      </pc:sldChg>
      <pc:sldChg chg="addSp modSp mod">
        <pc:chgData name="Hande Tunbak" userId="1604580b-5115-4010-bd74-f4b835723cb9" providerId="ADAL" clId="{06470191-AB9F-4971-9965-F46BB00BA857}" dt="2024-06-12T09:22:03.628" v="51" actId="1076"/>
        <pc:sldMkLst>
          <pc:docMk/>
          <pc:sldMk cId="2001371185" sldId="260"/>
        </pc:sldMkLst>
        <pc:picChg chg="add mod">
          <ac:chgData name="Hande Tunbak" userId="1604580b-5115-4010-bd74-f4b835723cb9" providerId="ADAL" clId="{06470191-AB9F-4971-9965-F46BB00BA857}" dt="2024-06-12T09:22:03.628" v="51" actId="1076"/>
          <ac:picMkLst>
            <pc:docMk/>
            <pc:sldMk cId="2001371185" sldId="260"/>
            <ac:picMk id="4" creationId="{766AF219-DEB1-1DA3-281B-29AD47BCE2D5}"/>
          </ac:picMkLst>
        </pc:picChg>
      </pc:sldChg>
      <pc:sldChg chg="addSp modSp mod">
        <pc:chgData name="Hande Tunbak" userId="1604580b-5115-4010-bd74-f4b835723cb9" providerId="ADAL" clId="{06470191-AB9F-4971-9965-F46BB00BA857}" dt="2024-06-12T09:25:56.108" v="63" actId="1076"/>
        <pc:sldMkLst>
          <pc:docMk/>
          <pc:sldMk cId="2216919439" sldId="261"/>
        </pc:sldMkLst>
        <pc:picChg chg="add mod">
          <ac:chgData name="Hande Tunbak" userId="1604580b-5115-4010-bd74-f4b835723cb9" providerId="ADAL" clId="{06470191-AB9F-4971-9965-F46BB00BA857}" dt="2024-06-12T09:25:56.108" v="63" actId="1076"/>
          <ac:picMkLst>
            <pc:docMk/>
            <pc:sldMk cId="2216919439" sldId="261"/>
            <ac:picMk id="4" creationId="{B4186D6A-760D-B979-5B4B-006114E7FDB3}"/>
          </ac:picMkLst>
        </pc:picChg>
      </pc:sldChg>
      <pc:sldChg chg="addSp modSp mod">
        <pc:chgData name="Hande Tunbak" userId="1604580b-5115-4010-bd74-f4b835723cb9" providerId="ADAL" clId="{06470191-AB9F-4971-9965-F46BB00BA857}" dt="2024-06-12T09:26:16.092" v="65" actId="1076"/>
        <pc:sldMkLst>
          <pc:docMk/>
          <pc:sldMk cId="1118322709" sldId="262"/>
        </pc:sldMkLst>
        <pc:picChg chg="add mod">
          <ac:chgData name="Hande Tunbak" userId="1604580b-5115-4010-bd74-f4b835723cb9" providerId="ADAL" clId="{06470191-AB9F-4971-9965-F46BB00BA857}" dt="2024-06-12T09:26:16.092" v="65" actId="1076"/>
          <ac:picMkLst>
            <pc:docMk/>
            <pc:sldMk cId="1118322709" sldId="262"/>
            <ac:picMk id="4" creationId="{D8EB03F8-BF64-CF85-0409-355031B22FB8}"/>
          </ac:picMkLst>
        </pc:picChg>
        <pc:picChg chg="mod">
          <ac:chgData name="Hande Tunbak" userId="1604580b-5115-4010-bd74-f4b835723cb9" providerId="ADAL" clId="{06470191-AB9F-4971-9965-F46BB00BA857}" dt="2024-06-12T09:26:12.142" v="64" actId="1076"/>
          <ac:picMkLst>
            <pc:docMk/>
            <pc:sldMk cId="1118322709" sldId="262"/>
            <ac:picMk id="10" creationId="{735DC373-86A8-3848-70D5-C06361022CC8}"/>
          </ac:picMkLst>
        </pc:picChg>
      </pc:sldChg>
      <pc:sldChg chg="addSp modSp mod">
        <pc:chgData name="Hande Tunbak" userId="1604580b-5115-4010-bd74-f4b835723cb9" providerId="ADAL" clId="{06470191-AB9F-4971-9965-F46BB00BA857}" dt="2024-06-12T09:23:13.156" v="55" actId="1076"/>
        <pc:sldMkLst>
          <pc:docMk/>
          <pc:sldMk cId="4060594215" sldId="263"/>
        </pc:sldMkLst>
        <pc:picChg chg="mod">
          <ac:chgData name="Hande Tunbak" userId="1604580b-5115-4010-bd74-f4b835723cb9" providerId="ADAL" clId="{06470191-AB9F-4971-9965-F46BB00BA857}" dt="2024-06-12T09:22:22.108" v="52" actId="1076"/>
          <ac:picMkLst>
            <pc:docMk/>
            <pc:sldMk cId="4060594215" sldId="263"/>
            <ac:picMk id="4" creationId="{CAD25CEE-7F72-E653-079E-C39E5950DEE5}"/>
          </ac:picMkLst>
        </pc:picChg>
        <pc:picChg chg="add mod">
          <ac:chgData name="Hande Tunbak" userId="1604580b-5115-4010-bd74-f4b835723cb9" providerId="ADAL" clId="{06470191-AB9F-4971-9965-F46BB00BA857}" dt="2024-06-12T09:23:13.156" v="55" actId="1076"/>
          <ac:picMkLst>
            <pc:docMk/>
            <pc:sldMk cId="4060594215" sldId="263"/>
            <ac:picMk id="5" creationId="{3E76D253-5B68-B7F3-F9B8-F49A16FEF3C2}"/>
          </ac:picMkLst>
        </pc:picChg>
        <pc:picChg chg="mod">
          <ac:chgData name="Hande Tunbak" userId="1604580b-5115-4010-bd74-f4b835723cb9" providerId="ADAL" clId="{06470191-AB9F-4971-9965-F46BB00BA857}" dt="2024-06-12T09:23:13.156" v="55" actId="1076"/>
          <ac:picMkLst>
            <pc:docMk/>
            <pc:sldMk cId="4060594215" sldId="263"/>
            <ac:picMk id="10" creationId="{FCACC7AD-2FEE-0C0B-1D58-796E3D6AF461}"/>
          </ac:picMkLst>
        </pc:picChg>
      </pc:sldChg>
      <pc:sldChg chg="addSp modSp mod">
        <pc:chgData name="Hande Tunbak" userId="1604580b-5115-4010-bd74-f4b835723cb9" providerId="ADAL" clId="{06470191-AB9F-4971-9965-F46BB00BA857}" dt="2024-06-12T09:33:06.676" v="90" actId="1076"/>
        <pc:sldMkLst>
          <pc:docMk/>
          <pc:sldMk cId="1058934647" sldId="265"/>
        </pc:sldMkLst>
        <pc:spChg chg="add mod">
          <ac:chgData name="Hande Tunbak" userId="1604580b-5115-4010-bd74-f4b835723cb9" providerId="ADAL" clId="{06470191-AB9F-4971-9965-F46BB00BA857}" dt="2024-06-12T09:33:06.676" v="90" actId="1076"/>
          <ac:spMkLst>
            <pc:docMk/>
            <pc:sldMk cId="1058934647" sldId="265"/>
            <ac:spMk id="3" creationId="{D530448D-1898-279E-6D2E-3C884D30EFF5}"/>
          </ac:spMkLst>
        </pc:spChg>
      </pc:sldChg>
      <pc:sldChg chg="addSp delSp modSp new mod modShow">
        <pc:chgData name="Hande Tunbak" userId="1604580b-5115-4010-bd74-f4b835723cb9" providerId="ADAL" clId="{06470191-AB9F-4971-9965-F46BB00BA857}" dt="2024-06-12T09:19:38.394" v="36" actId="729"/>
        <pc:sldMkLst>
          <pc:docMk/>
          <pc:sldMk cId="3361990039" sldId="266"/>
        </pc:sldMkLst>
        <pc:spChg chg="del">
          <ac:chgData name="Hande Tunbak" userId="1604580b-5115-4010-bd74-f4b835723cb9" providerId="ADAL" clId="{06470191-AB9F-4971-9965-F46BB00BA857}" dt="2024-06-11T11:49:58.273" v="11" actId="478"/>
          <ac:spMkLst>
            <pc:docMk/>
            <pc:sldMk cId="3361990039" sldId="266"/>
            <ac:spMk id="2" creationId="{2105EB82-8234-3DF9-8969-6284C0560C03}"/>
          </ac:spMkLst>
        </pc:spChg>
        <pc:spChg chg="del">
          <ac:chgData name="Hande Tunbak" userId="1604580b-5115-4010-bd74-f4b835723cb9" providerId="ADAL" clId="{06470191-AB9F-4971-9965-F46BB00BA857}" dt="2024-06-11T11:49:59.433" v="12" actId="478"/>
          <ac:spMkLst>
            <pc:docMk/>
            <pc:sldMk cId="3361990039" sldId="266"/>
            <ac:spMk id="3" creationId="{07A0B42D-F295-676E-D74D-464F3121E124}"/>
          </ac:spMkLst>
        </pc:spChg>
        <pc:spChg chg="add mod">
          <ac:chgData name="Hande Tunbak" userId="1604580b-5115-4010-bd74-f4b835723cb9" providerId="ADAL" clId="{06470191-AB9F-4971-9965-F46BB00BA857}" dt="2024-06-11T11:49:56.419" v="10"/>
          <ac:spMkLst>
            <pc:docMk/>
            <pc:sldMk cId="3361990039" sldId="266"/>
            <ac:spMk id="4" creationId="{8383EBFE-1DDB-2B6B-6D74-437D160D2DB5}"/>
          </ac:spMkLst>
        </pc:spChg>
        <pc:spChg chg="add mod">
          <ac:chgData name="Hande Tunbak" userId="1604580b-5115-4010-bd74-f4b835723cb9" providerId="ADAL" clId="{06470191-AB9F-4971-9965-F46BB00BA857}" dt="2024-06-11T11:50:00.456" v="13"/>
          <ac:spMkLst>
            <pc:docMk/>
            <pc:sldMk cId="3361990039" sldId="266"/>
            <ac:spMk id="5" creationId="{4E125DA5-1366-FFAD-46BE-57BCA4F5D700}"/>
          </ac:spMkLst>
        </pc:spChg>
      </pc:sldChg>
      <pc:sldChg chg="delSp new mod modShow">
        <pc:chgData name="Hande Tunbak" userId="1604580b-5115-4010-bd74-f4b835723cb9" providerId="ADAL" clId="{06470191-AB9F-4971-9965-F46BB00BA857}" dt="2024-06-12T09:19:40.215" v="37" actId="729"/>
        <pc:sldMkLst>
          <pc:docMk/>
          <pc:sldMk cId="3281535373" sldId="267"/>
        </pc:sldMkLst>
        <pc:spChg chg="del">
          <ac:chgData name="Hande Tunbak" userId="1604580b-5115-4010-bd74-f4b835723cb9" providerId="ADAL" clId="{06470191-AB9F-4971-9965-F46BB00BA857}" dt="2024-06-11T11:50:04.689" v="15" actId="478"/>
          <ac:spMkLst>
            <pc:docMk/>
            <pc:sldMk cId="3281535373" sldId="267"/>
            <ac:spMk id="2" creationId="{FCD472A6-3346-C374-67DF-1AD4FA59D41E}"/>
          </ac:spMkLst>
        </pc:spChg>
        <pc:spChg chg="del">
          <ac:chgData name="Hande Tunbak" userId="1604580b-5115-4010-bd74-f4b835723cb9" providerId="ADAL" clId="{06470191-AB9F-4971-9965-F46BB00BA857}" dt="2024-06-11T11:50:03.899" v="14" actId="478"/>
          <ac:spMkLst>
            <pc:docMk/>
            <pc:sldMk cId="3281535373" sldId="267"/>
            <ac:spMk id="3" creationId="{8FBD2158-BC50-84D5-66B2-858C253FA958}"/>
          </ac:spMkLst>
        </pc:spChg>
      </pc:sldChg>
      <pc:sldChg chg="delSp new mod modShow">
        <pc:chgData name="Hande Tunbak" userId="1604580b-5115-4010-bd74-f4b835723cb9" providerId="ADAL" clId="{06470191-AB9F-4971-9965-F46BB00BA857}" dt="2024-06-12T09:19:42.310" v="38" actId="729"/>
        <pc:sldMkLst>
          <pc:docMk/>
          <pc:sldMk cId="3556401243" sldId="268"/>
        </pc:sldMkLst>
        <pc:spChg chg="del">
          <ac:chgData name="Hande Tunbak" userId="1604580b-5115-4010-bd74-f4b835723cb9" providerId="ADAL" clId="{06470191-AB9F-4971-9965-F46BB00BA857}" dt="2024-06-11T11:50:08.056" v="17" actId="478"/>
          <ac:spMkLst>
            <pc:docMk/>
            <pc:sldMk cId="3556401243" sldId="268"/>
            <ac:spMk id="2" creationId="{CC00C8DE-8AFD-15C4-C67B-827948FFA6CD}"/>
          </ac:spMkLst>
        </pc:spChg>
        <pc:spChg chg="del">
          <ac:chgData name="Hande Tunbak" userId="1604580b-5115-4010-bd74-f4b835723cb9" providerId="ADAL" clId="{06470191-AB9F-4971-9965-F46BB00BA857}" dt="2024-06-11T11:50:07.521" v="16" actId="478"/>
          <ac:spMkLst>
            <pc:docMk/>
            <pc:sldMk cId="3556401243" sldId="268"/>
            <ac:spMk id="3" creationId="{1BE8E465-C8F2-C580-F0D6-DADA969D1CEE}"/>
          </ac:spMkLst>
        </pc:spChg>
      </pc:sldChg>
      <pc:sldChg chg="delSp new mod modShow">
        <pc:chgData name="Hande Tunbak" userId="1604580b-5115-4010-bd74-f4b835723cb9" providerId="ADAL" clId="{06470191-AB9F-4971-9965-F46BB00BA857}" dt="2024-06-12T09:19:44.050" v="39" actId="729"/>
        <pc:sldMkLst>
          <pc:docMk/>
          <pc:sldMk cId="296041685" sldId="269"/>
        </pc:sldMkLst>
        <pc:spChg chg="del">
          <ac:chgData name="Hande Tunbak" userId="1604580b-5115-4010-bd74-f4b835723cb9" providerId="ADAL" clId="{06470191-AB9F-4971-9965-F46BB00BA857}" dt="2024-06-11T11:50:10.929" v="19" actId="478"/>
          <ac:spMkLst>
            <pc:docMk/>
            <pc:sldMk cId="296041685" sldId="269"/>
            <ac:spMk id="2" creationId="{35E6F671-CE2F-5032-D38B-38E07BF8067E}"/>
          </ac:spMkLst>
        </pc:spChg>
        <pc:spChg chg="del">
          <ac:chgData name="Hande Tunbak" userId="1604580b-5115-4010-bd74-f4b835723cb9" providerId="ADAL" clId="{06470191-AB9F-4971-9965-F46BB00BA857}" dt="2024-06-11T11:50:10.241" v="18" actId="478"/>
          <ac:spMkLst>
            <pc:docMk/>
            <pc:sldMk cId="296041685" sldId="269"/>
            <ac:spMk id="3" creationId="{1012D802-40F0-E540-87A6-4D8E3D4ED8A4}"/>
          </ac:spMkLst>
        </pc:spChg>
      </pc:sldChg>
      <pc:sldChg chg="delSp new mod modShow">
        <pc:chgData name="Hande Tunbak" userId="1604580b-5115-4010-bd74-f4b835723cb9" providerId="ADAL" clId="{06470191-AB9F-4971-9965-F46BB00BA857}" dt="2024-06-12T09:19:45.820" v="40" actId="729"/>
        <pc:sldMkLst>
          <pc:docMk/>
          <pc:sldMk cId="1438757575" sldId="270"/>
        </pc:sldMkLst>
        <pc:spChg chg="del">
          <ac:chgData name="Hande Tunbak" userId="1604580b-5115-4010-bd74-f4b835723cb9" providerId="ADAL" clId="{06470191-AB9F-4971-9965-F46BB00BA857}" dt="2024-06-11T11:50:14.001" v="21" actId="478"/>
          <ac:spMkLst>
            <pc:docMk/>
            <pc:sldMk cId="1438757575" sldId="270"/>
            <ac:spMk id="2" creationId="{242BE0F6-DDBA-22A5-4C6E-B2AF3886F4BE}"/>
          </ac:spMkLst>
        </pc:spChg>
        <pc:spChg chg="del">
          <ac:chgData name="Hande Tunbak" userId="1604580b-5115-4010-bd74-f4b835723cb9" providerId="ADAL" clId="{06470191-AB9F-4971-9965-F46BB00BA857}" dt="2024-06-11T11:50:12.944" v="20" actId="478"/>
          <ac:spMkLst>
            <pc:docMk/>
            <pc:sldMk cId="1438757575" sldId="270"/>
            <ac:spMk id="3" creationId="{33D885B0-89FF-344D-8A3B-9013ED73B0E1}"/>
          </ac:spMkLst>
        </pc:spChg>
      </pc:sldChg>
      <pc:sldChg chg="delSp new mod modShow">
        <pc:chgData name="Hande Tunbak" userId="1604580b-5115-4010-bd74-f4b835723cb9" providerId="ADAL" clId="{06470191-AB9F-4971-9965-F46BB00BA857}" dt="2024-06-12T09:19:47.501" v="41" actId="729"/>
        <pc:sldMkLst>
          <pc:docMk/>
          <pc:sldMk cId="2695521647" sldId="271"/>
        </pc:sldMkLst>
        <pc:spChg chg="del">
          <ac:chgData name="Hande Tunbak" userId="1604580b-5115-4010-bd74-f4b835723cb9" providerId="ADAL" clId="{06470191-AB9F-4971-9965-F46BB00BA857}" dt="2024-06-11T11:50:16.808" v="23" actId="478"/>
          <ac:spMkLst>
            <pc:docMk/>
            <pc:sldMk cId="2695521647" sldId="271"/>
            <ac:spMk id="2" creationId="{5E4979A5-457F-859E-3618-7657A9B72FF7}"/>
          </ac:spMkLst>
        </pc:spChg>
        <pc:spChg chg="del">
          <ac:chgData name="Hande Tunbak" userId="1604580b-5115-4010-bd74-f4b835723cb9" providerId="ADAL" clId="{06470191-AB9F-4971-9965-F46BB00BA857}" dt="2024-06-11T11:50:16.265" v="22" actId="478"/>
          <ac:spMkLst>
            <pc:docMk/>
            <pc:sldMk cId="2695521647" sldId="271"/>
            <ac:spMk id="3" creationId="{A3F1F73F-5E2C-3729-484E-9EA702CCFC84}"/>
          </ac:spMkLst>
        </pc:spChg>
      </pc:sldChg>
      <pc:sldChg chg="delSp new mod modShow">
        <pc:chgData name="Hande Tunbak" userId="1604580b-5115-4010-bd74-f4b835723cb9" providerId="ADAL" clId="{06470191-AB9F-4971-9965-F46BB00BA857}" dt="2024-06-12T09:19:49.192" v="42" actId="729"/>
        <pc:sldMkLst>
          <pc:docMk/>
          <pc:sldMk cId="847523882" sldId="272"/>
        </pc:sldMkLst>
        <pc:spChg chg="del">
          <ac:chgData name="Hande Tunbak" userId="1604580b-5115-4010-bd74-f4b835723cb9" providerId="ADAL" clId="{06470191-AB9F-4971-9965-F46BB00BA857}" dt="2024-06-11T11:50:20.313" v="25" actId="478"/>
          <ac:spMkLst>
            <pc:docMk/>
            <pc:sldMk cId="847523882" sldId="272"/>
            <ac:spMk id="2" creationId="{B755EA71-E62C-FD9F-A371-1ABCB6F0B3CA}"/>
          </ac:spMkLst>
        </pc:spChg>
        <pc:spChg chg="del">
          <ac:chgData name="Hande Tunbak" userId="1604580b-5115-4010-bd74-f4b835723cb9" providerId="ADAL" clId="{06470191-AB9F-4971-9965-F46BB00BA857}" dt="2024-06-11T11:50:19.056" v="24" actId="478"/>
          <ac:spMkLst>
            <pc:docMk/>
            <pc:sldMk cId="847523882" sldId="272"/>
            <ac:spMk id="3" creationId="{5F567605-3FAD-276E-C2A8-B26E448E675D}"/>
          </ac:spMkLst>
        </pc:spChg>
      </pc:sldChg>
      <pc:sldChg chg="delSp new mod modShow">
        <pc:chgData name="Hande Tunbak" userId="1604580b-5115-4010-bd74-f4b835723cb9" providerId="ADAL" clId="{06470191-AB9F-4971-9965-F46BB00BA857}" dt="2024-06-12T09:19:50.775" v="43" actId="729"/>
        <pc:sldMkLst>
          <pc:docMk/>
          <pc:sldMk cId="1353032873" sldId="273"/>
        </pc:sldMkLst>
        <pc:spChg chg="del">
          <ac:chgData name="Hande Tunbak" userId="1604580b-5115-4010-bd74-f4b835723cb9" providerId="ADAL" clId="{06470191-AB9F-4971-9965-F46BB00BA857}" dt="2024-06-11T11:50:23.711" v="27" actId="478"/>
          <ac:spMkLst>
            <pc:docMk/>
            <pc:sldMk cId="1353032873" sldId="273"/>
            <ac:spMk id="2" creationId="{8A5B52B2-2AF3-52DB-297C-24EBF3B38068}"/>
          </ac:spMkLst>
        </pc:spChg>
        <pc:spChg chg="del">
          <ac:chgData name="Hande Tunbak" userId="1604580b-5115-4010-bd74-f4b835723cb9" providerId="ADAL" clId="{06470191-AB9F-4971-9965-F46BB00BA857}" dt="2024-06-11T11:50:22.641" v="26" actId="478"/>
          <ac:spMkLst>
            <pc:docMk/>
            <pc:sldMk cId="1353032873" sldId="273"/>
            <ac:spMk id="3" creationId="{B979CC36-FEF4-C83D-8D53-323620578336}"/>
          </ac:spMkLst>
        </pc:spChg>
      </pc:sldChg>
    </pc:docChg>
  </pc:docChgLst>
  <pc:docChgLst>
    <pc:chgData name="Hande Tunbak" userId="1604580b-5115-4010-bd74-f4b835723cb9" providerId="ADAL" clId="{C355BDFB-04E5-4B52-98B4-2065C2CBC67A}"/>
    <pc:docChg chg="undo custSel addSld modSld sldOrd">
      <pc:chgData name="Hande Tunbak" userId="1604580b-5115-4010-bd74-f4b835723cb9" providerId="ADAL" clId="{C355BDFB-04E5-4B52-98B4-2065C2CBC67A}" dt="2024-05-31T16:15:19.663" v="348" actId="1076"/>
      <pc:docMkLst>
        <pc:docMk/>
      </pc:docMkLst>
      <pc:sldChg chg="addSp delSp modSp mod">
        <pc:chgData name="Hande Tunbak" userId="1604580b-5115-4010-bd74-f4b835723cb9" providerId="ADAL" clId="{C355BDFB-04E5-4B52-98B4-2065C2CBC67A}" dt="2024-05-31T15:31:33.106" v="236" actId="1076"/>
        <pc:sldMkLst>
          <pc:docMk/>
          <pc:sldMk cId="2600362810" sldId="257"/>
        </pc:sldMkLst>
        <pc:spChg chg="add del mod">
          <ac:chgData name="Hande Tunbak" userId="1604580b-5115-4010-bd74-f4b835723cb9" providerId="ADAL" clId="{C355BDFB-04E5-4B52-98B4-2065C2CBC67A}" dt="2024-05-31T15:29:47.812" v="215" actId="478"/>
          <ac:spMkLst>
            <pc:docMk/>
            <pc:sldMk cId="2600362810" sldId="257"/>
            <ac:spMk id="13" creationId="{ECA5CDA2-1E1C-6E07-B889-5B317D6ABEBF}"/>
          </ac:spMkLst>
        </pc:spChg>
        <pc:spChg chg="add mod">
          <ac:chgData name="Hande Tunbak" userId="1604580b-5115-4010-bd74-f4b835723cb9" providerId="ADAL" clId="{C355BDFB-04E5-4B52-98B4-2065C2CBC67A}" dt="2024-05-31T15:31:33.106" v="236" actId="1076"/>
          <ac:spMkLst>
            <pc:docMk/>
            <pc:sldMk cId="2600362810" sldId="257"/>
            <ac:spMk id="14" creationId="{4B10E06D-BE24-EACE-58E1-7C22C289226F}"/>
          </ac:spMkLst>
        </pc:spChg>
        <pc:grpChg chg="mod">
          <ac:chgData name="Hande Tunbak" userId="1604580b-5115-4010-bd74-f4b835723cb9" providerId="ADAL" clId="{C355BDFB-04E5-4B52-98B4-2065C2CBC67A}" dt="2024-05-31T10:44:15.362" v="31" actId="1036"/>
          <ac:grpSpMkLst>
            <pc:docMk/>
            <pc:sldMk cId="2600362810" sldId="257"/>
            <ac:grpSpMk id="8" creationId="{9A48A919-E1F6-D05E-C125-9FB63D2AA5C0}"/>
          </ac:grpSpMkLst>
        </pc:grpChg>
        <pc:picChg chg="add del">
          <ac:chgData name="Hande Tunbak" userId="1604580b-5115-4010-bd74-f4b835723cb9" providerId="ADAL" clId="{C355BDFB-04E5-4B52-98B4-2065C2CBC67A}" dt="2024-05-31T15:16:38.727" v="182" actId="22"/>
          <ac:picMkLst>
            <pc:docMk/>
            <pc:sldMk cId="2600362810" sldId="257"/>
            <ac:picMk id="10" creationId="{66916272-EAF6-B6B4-B0C2-DB1BE899BE34}"/>
          </ac:picMkLst>
        </pc:picChg>
        <pc:picChg chg="add del">
          <ac:chgData name="Hande Tunbak" userId="1604580b-5115-4010-bd74-f4b835723cb9" providerId="ADAL" clId="{C355BDFB-04E5-4B52-98B4-2065C2CBC67A}" dt="2024-05-31T15:16:36.531" v="179" actId="22"/>
          <ac:picMkLst>
            <pc:docMk/>
            <pc:sldMk cId="2600362810" sldId="257"/>
            <ac:picMk id="12" creationId="{1F546E99-BA27-F580-65D6-EFB39753AD31}"/>
          </ac:picMkLst>
        </pc:picChg>
        <pc:picChg chg="add mod">
          <ac:chgData name="Hande Tunbak" userId="1604580b-5115-4010-bd74-f4b835723cb9" providerId="ADAL" clId="{C355BDFB-04E5-4B52-98B4-2065C2CBC67A}" dt="2024-05-31T15:31:33.106" v="236" actId="1076"/>
          <ac:picMkLst>
            <pc:docMk/>
            <pc:sldMk cId="2600362810" sldId="257"/>
            <ac:picMk id="16" creationId="{CCE614EB-509A-9118-EED6-D911AC251D0E}"/>
          </ac:picMkLst>
        </pc:picChg>
        <pc:picChg chg="add mod">
          <ac:chgData name="Hande Tunbak" userId="1604580b-5115-4010-bd74-f4b835723cb9" providerId="ADAL" clId="{C355BDFB-04E5-4B52-98B4-2065C2CBC67A}" dt="2024-05-31T15:31:33.106" v="236" actId="1076"/>
          <ac:picMkLst>
            <pc:docMk/>
            <pc:sldMk cId="2600362810" sldId="257"/>
            <ac:picMk id="18" creationId="{AFF79B6E-FC4C-B0E8-8D56-232AA78D6874}"/>
          </ac:picMkLst>
        </pc:picChg>
      </pc:sldChg>
      <pc:sldChg chg="addSp delSp modSp mod ord">
        <pc:chgData name="Hande Tunbak" userId="1604580b-5115-4010-bd74-f4b835723cb9" providerId="ADAL" clId="{C355BDFB-04E5-4B52-98B4-2065C2CBC67A}" dt="2024-05-31T15:36:07.172" v="275" actId="12788"/>
        <pc:sldMkLst>
          <pc:docMk/>
          <pc:sldMk cId="293348027" sldId="258"/>
        </pc:sldMkLst>
        <pc:spChg chg="mod">
          <ac:chgData name="Hande Tunbak" userId="1604580b-5115-4010-bd74-f4b835723cb9" providerId="ADAL" clId="{C355BDFB-04E5-4B52-98B4-2065C2CBC67A}" dt="2024-05-31T10:44:02.192" v="5"/>
          <ac:spMkLst>
            <pc:docMk/>
            <pc:sldMk cId="293348027" sldId="258"/>
            <ac:spMk id="7" creationId="{E664A96D-C14E-24F2-3448-2249BF411934}"/>
          </ac:spMkLst>
        </pc:spChg>
        <pc:spChg chg="mod">
          <ac:chgData name="Hande Tunbak" userId="1604580b-5115-4010-bd74-f4b835723cb9" providerId="ADAL" clId="{C355BDFB-04E5-4B52-98B4-2065C2CBC67A}" dt="2024-05-31T10:44:02.192" v="5"/>
          <ac:spMkLst>
            <pc:docMk/>
            <pc:sldMk cId="293348027" sldId="258"/>
            <ac:spMk id="8" creationId="{E265904B-8A0B-D393-EA1C-39EEC7D7F0BE}"/>
          </ac:spMkLst>
        </pc:spChg>
        <pc:spChg chg="add del mod">
          <ac:chgData name="Hande Tunbak" userId="1604580b-5115-4010-bd74-f4b835723cb9" providerId="ADAL" clId="{C355BDFB-04E5-4B52-98B4-2065C2CBC67A}" dt="2024-05-31T15:29:55.293" v="219" actId="478"/>
          <ac:spMkLst>
            <pc:docMk/>
            <pc:sldMk cId="293348027" sldId="258"/>
            <ac:spMk id="11" creationId="{B2152C7C-EAD7-7B11-E1EB-66DF80301E53}"/>
          </ac:spMkLst>
        </pc:spChg>
        <pc:spChg chg="add mod">
          <ac:chgData name="Hande Tunbak" userId="1604580b-5115-4010-bd74-f4b835723cb9" providerId="ADAL" clId="{C355BDFB-04E5-4B52-98B4-2065C2CBC67A}" dt="2024-05-31T15:36:07.172" v="275" actId="12788"/>
          <ac:spMkLst>
            <pc:docMk/>
            <pc:sldMk cId="293348027" sldId="258"/>
            <ac:spMk id="12" creationId="{95B7D646-0256-E25C-3466-B86AC2EC4FA8}"/>
          </ac:spMkLst>
        </pc:spChg>
        <pc:grpChg chg="add mod">
          <ac:chgData name="Hande Tunbak" userId="1604580b-5115-4010-bd74-f4b835723cb9" providerId="ADAL" clId="{C355BDFB-04E5-4B52-98B4-2065C2CBC67A}" dt="2024-05-31T10:44:09.908" v="22" actId="1036"/>
          <ac:grpSpMkLst>
            <pc:docMk/>
            <pc:sldMk cId="293348027" sldId="258"/>
            <ac:grpSpMk id="6" creationId="{20CEC9B8-16AB-BA1E-7F9E-67CCD1E0E248}"/>
          </ac:grpSpMkLst>
        </pc:grpChg>
        <pc:picChg chg="add mod modCrop">
          <ac:chgData name="Hande Tunbak" userId="1604580b-5115-4010-bd74-f4b835723cb9" providerId="ADAL" clId="{C355BDFB-04E5-4B52-98B4-2065C2CBC67A}" dt="2024-05-31T10:43:57.328" v="4" actId="732"/>
          <ac:picMkLst>
            <pc:docMk/>
            <pc:sldMk cId="293348027" sldId="258"/>
            <ac:picMk id="5" creationId="{F48C4F7F-7D4F-1761-FAAE-376F02D19686}"/>
          </ac:picMkLst>
        </pc:picChg>
        <pc:picChg chg="add del">
          <ac:chgData name="Hande Tunbak" userId="1604580b-5115-4010-bd74-f4b835723cb9" providerId="ADAL" clId="{C355BDFB-04E5-4B52-98B4-2065C2CBC67A}" dt="2024-05-31T15:16:37.714" v="180" actId="22"/>
          <ac:picMkLst>
            <pc:docMk/>
            <pc:sldMk cId="293348027" sldId="258"/>
            <ac:picMk id="10" creationId="{8A4D9525-BAF5-BF33-5348-4A07C291C6F2}"/>
          </ac:picMkLst>
        </pc:picChg>
        <pc:picChg chg="add mod">
          <ac:chgData name="Hande Tunbak" userId="1604580b-5115-4010-bd74-f4b835723cb9" providerId="ADAL" clId="{C355BDFB-04E5-4B52-98B4-2065C2CBC67A}" dt="2024-05-31T15:36:07.172" v="275" actId="12788"/>
          <ac:picMkLst>
            <pc:docMk/>
            <pc:sldMk cId="293348027" sldId="258"/>
            <ac:picMk id="14" creationId="{3770D6E2-75EB-2846-DE84-5875D4F88823}"/>
          </ac:picMkLst>
        </pc:picChg>
        <pc:picChg chg="add mod">
          <ac:chgData name="Hande Tunbak" userId="1604580b-5115-4010-bd74-f4b835723cb9" providerId="ADAL" clId="{C355BDFB-04E5-4B52-98B4-2065C2CBC67A}" dt="2024-05-31T15:36:07.172" v="275" actId="12788"/>
          <ac:picMkLst>
            <pc:docMk/>
            <pc:sldMk cId="293348027" sldId="258"/>
            <ac:picMk id="16" creationId="{097DE08E-7284-894E-4375-1CB57DCFA46E}"/>
          </ac:picMkLst>
        </pc:picChg>
      </pc:sldChg>
      <pc:sldChg chg="addSp modSp mod ord">
        <pc:chgData name="Hande Tunbak" userId="1604580b-5115-4010-bd74-f4b835723cb9" providerId="ADAL" clId="{C355BDFB-04E5-4B52-98B4-2065C2CBC67A}" dt="2024-05-31T15:29:28.753" v="211" actId="12788"/>
        <pc:sldMkLst>
          <pc:docMk/>
          <pc:sldMk cId="1689018366" sldId="259"/>
        </pc:sldMkLst>
        <pc:spChg chg="mod">
          <ac:chgData name="Hande Tunbak" userId="1604580b-5115-4010-bd74-f4b835723cb9" providerId="ADAL" clId="{C355BDFB-04E5-4B52-98B4-2065C2CBC67A}" dt="2024-05-31T10:44:42.220" v="55" actId="20577"/>
          <ac:spMkLst>
            <pc:docMk/>
            <pc:sldMk cId="1689018366" sldId="259"/>
            <ac:spMk id="2" creationId="{BEAE0C27-4586-77CB-CF3F-5C98A540ABB5}"/>
          </ac:spMkLst>
        </pc:spChg>
        <pc:spChg chg="add mod">
          <ac:chgData name="Hande Tunbak" userId="1604580b-5115-4010-bd74-f4b835723cb9" providerId="ADAL" clId="{C355BDFB-04E5-4B52-98B4-2065C2CBC67A}" dt="2024-05-31T15:29:28.753" v="211" actId="12788"/>
          <ac:spMkLst>
            <pc:docMk/>
            <pc:sldMk cId="1689018366" sldId="259"/>
            <ac:spMk id="7" creationId="{2732CE27-18A1-CE68-DF31-BAC2124B02E6}"/>
          </ac:spMkLst>
        </pc:spChg>
        <pc:picChg chg="add mod modCrop">
          <ac:chgData name="Hande Tunbak" userId="1604580b-5115-4010-bd74-f4b835723cb9" providerId="ADAL" clId="{C355BDFB-04E5-4B52-98B4-2065C2CBC67A}" dt="2024-05-31T10:44:53.209" v="60" actId="732"/>
          <ac:picMkLst>
            <pc:docMk/>
            <pc:sldMk cId="1689018366" sldId="259"/>
            <ac:picMk id="6" creationId="{BB502168-E4B9-7271-4D21-F7C52E16E71C}"/>
          </ac:picMkLst>
        </pc:picChg>
        <pc:picChg chg="add mod">
          <ac:chgData name="Hande Tunbak" userId="1604580b-5115-4010-bd74-f4b835723cb9" providerId="ADAL" clId="{C355BDFB-04E5-4B52-98B4-2065C2CBC67A}" dt="2024-05-31T15:29:28.753" v="211" actId="12788"/>
          <ac:picMkLst>
            <pc:docMk/>
            <pc:sldMk cId="1689018366" sldId="259"/>
            <ac:picMk id="9" creationId="{3E1C5230-C3CD-DFB5-8787-F5764F30E173}"/>
          </ac:picMkLst>
        </pc:picChg>
        <pc:picChg chg="add mod">
          <ac:chgData name="Hande Tunbak" userId="1604580b-5115-4010-bd74-f4b835723cb9" providerId="ADAL" clId="{C355BDFB-04E5-4B52-98B4-2065C2CBC67A}" dt="2024-05-31T15:29:28.753" v="211" actId="12788"/>
          <ac:picMkLst>
            <pc:docMk/>
            <pc:sldMk cId="1689018366" sldId="259"/>
            <ac:picMk id="11" creationId="{4D6E4F38-8B70-39C0-E835-FB24DC3409AE}"/>
          </ac:picMkLst>
        </pc:picChg>
      </pc:sldChg>
      <pc:sldChg chg="addSp delSp modSp mod ord">
        <pc:chgData name="Hande Tunbak" userId="1604580b-5115-4010-bd74-f4b835723cb9" providerId="ADAL" clId="{C355BDFB-04E5-4B52-98B4-2065C2CBC67A}" dt="2024-05-31T15:33:03.490" v="246" actId="1076"/>
        <pc:sldMkLst>
          <pc:docMk/>
          <pc:sldMk cId="2001371185" sldId="260"/>
        </pc:sldMkLst>
        <pc:spChg chg="mod">
          <ac:chgData name="Hande Tunbak" userId="1604580b-5115-4010-bd74-f4b835723cb9" providerId="ADAL" clId="{C355BDFB-04E5-4B52-98B4-2065C2CBC67A}" dt="2024-05-31T10:45:12.952" v="81" actId="20577"/>
          <ac:spMkLst>
            <pc:docMk/>
            <pc:sldMk cId="2001371185" sldId="260"/>
            <ac:spMk id="2" creationId="{B23786C9-E378-C54E-867F-16900E48CBA3}"/>
          </ac:spMkLst>
        </pc:spChg>
        <pc:spChg chg="add del mod">
          <ac:chgData name="Hande Tunbak" userId="1604580b-5115-4010-bd74-f4b835723cb9" providerId="ADAL" clId="{C355BDFB-04E5-4B52-98B4-2065C2CBC67A}" dt="2024-05-31T15:29:52.434" v="217" actId="478"/>
          <ac:spMkLst>
            <pc:docMk/>
            <pc:sldMk cId="2001371185" sldId="260"/>
            <ac:spMk id="9" creationId="{E53CB57C-AE7E-852D-F528-C6CB7840D76A}"/>
          </ac:spMkLst>
        </pc:spChg>
        <pc:spChg chg="add mod">
          <ac:chgData name="Hande Tunbak" userId="1604580b-5115-4010-bd74-f4b835723cb9" providerId="ADAL" clId="{C355BDFB-04E5-4B52-98B4-2065C2CBC67A}" dt="2024-05-31T15:33:01.361" v="245" actId="1076"/>
          <ac:spMkLst>
            <pc:docMk/>
            <pc:sldMk cId="2001371185" sldId="260"/>
            <ac:spMk id="10" creationId="{2C677A91-96D7-185F-1254-94F9D30EE46B}"/>
          </ac:spMkLst>
        </pc:spChg>
        <pc:picChg chg="add mod">
          <ac:chgData name="Hande Tunbak" userId="1604580b-5115-4010-bd74-f4b835723cb9" providerId="ADAL" clId="{C355BDFB-04E5-4B52-98B4-2065C2CBC67A}" dt="2024-05-31T10:45:21.464" v="85" actId="962"/>
          <ac:picMkLst>
            <pc:docMk/>
            <pc:sldMk cId="2001371185" sldId="260"/>
            <ac:picMk id="6" creationId="{38D779A5-443D-9CE5-A4F3-7AD79E81A65A}"/>
          </ac:picMkLst>
        </pc:picChg>
        <pc:picChg chg="add del">
          <ac:chgData name="Hande Tunbak" userId="1604580b-5115-4010-bd74-f4b835723cb9" providerId="ADAL" clId="{C355BDFB-04E5-4B52-98B4-2065C2CBC67A}" dt="2024-05-31T15:16:38.013" v="181" actId="22"/>
          <ac:picMkLst>
            <pc:docMk/>
            <pc:sldMk cId="2001371185" sldId="260"/>
            <ac:picMk id="8" creationId="{42D108B3-3A3E-B46F-B322-DF2C1EBE6019}"/>
          </ac:picMkLst>
        </pc:picChg>
        <pc:picChg chg="add mod">
          <ac:chgData name="Hande Tunbak" userId="1604580b-5115-4010-bd74-f4b835723cb9" providerId="ADAL" clId="{C355BDFB-04E5-4B52-98B4-2065C2CBC67A}" dt="2024-05-31T15:33:01.361" v="245" actId="1076"/>
          <ac:picMkLst>
            <pc:docMk/>
            <pc:sldMk cId="2001371185" sldId="260"/>
            <ac:picMk id="12" creationId="{EE7322CB-0AD0-7BC6-ED8C-58A48B228D78}"/>
          </ac:picMkLst>
        </pc:picChg>
        <pc:picChg chg="add mod">
          <ac:chgData name="Hande Tunbak" userId="1604580b-5115-4010-bd74-f4b835723cb9" providerId="ADAL" clId="{C355BDFB-04E5-4B52-98B4-2065C2CBC67A}" dt="2024-05-31T15:33:03.490" v="246" actId="1076"/>
          <ac:picMkLst>
            <pc:docMk/>
            <pc:sldMk cId="2001371185" sldId="260"/>
            <ac:picMk id="14" creationId="{340922EF-978D-9801-AAA7-742EE11B1FC0}"/>
          </ac:picMkLst>
        </pc:picChg>
      </pc:sldChg>
      <pc:sldChg chg="addSp delSp modSp mod ord">
        <pc:chgData name="Hande Tunbak" userId="1604580b-5115-4010-bd74-f4b835723cb9" providerId="ADAL" clId="{C355BDFB-04E5-4B52-98B4-2065C2CBC67A}" dt="2024-05-31T15:37:56.081" v="287" actId="22"/>
        <pc:sldMkLst>
          <pc:docMk/>
          <pc:sldMk cId="2216919439" sldId="261"/>
        </pc:sldMkLst>
        <pc:spChg chg="mod">
          <ac:chgData name="Hande Tunbak" userId="1604580b-5115-4010-bd74-f4b835723cb9" providerId="ADAL" clId="{C355BDFB-04E5-4B52-98B4-2065C2CBC67A}" dt="2024-05-31T10:45:53.236" v="109" actId="20577"/>
          <ac:spMkLst>
            <pc:docMk/>
            <pc:sldMk cId="2216919439" sldId="261"/>
            <ac:spMk id="2" creationId="{5D560FA1-5B54-0B72-7558-C30F47C495B9}"/>
          </ac:spMkLst>
        </pc:spChg>
        <pc:spChg chg="del">
          <ac:chgData name="Hande Tunbak" userId="1604580b-5115-4010-bd74-f4b835723cb9" providerId="ADAL" clId="{C355BDFB-04E5-4B52-98B4-2065C2CBC67A}" dt="2024-05-31T10:45:25.690" v="86" actId="478"/>
          <ac:spMkLst>
            <pc:docMk/>
            <pc:sldMk cId="2216919439" sldId="261"/>
            <ac:spMk id="3" creationId="{87C3C965-6D52-4F98-ACFB-6A020298C605}"/>
          </ac:spMkLst>
        </pc:spChg>
        <pc:spChg chg="add del mod">
          <ac:chgData name="Hande Tunbak" userId="1604580b-5115-4010-bd74-f4b835723cb9" providerId="ADAL" clId="{C355BDFB-04E5-4B52-98B4-2065C2CBC67A}" dt="2024-05-31T15:29:59.254" v="221" actId="478"/>
          <ac:spMkLst>
            <pc:docMk/>
            <pc:sldMk cId="2216919439" sldId="261"/>
            <ac:spMk id="6" creationId="{8BFDB6DC-24D8-7708-03AA-7F3C8DEF8FD2}"/>
          </ac:spMkLst>
        </pc:spChg>
        <pc:spChg chg="add mod">
          <ac:chgData name="Hande Tunbak" userId="1604580b-5115-4010-bd74-f4b835723cb9" providerId="ADAL" clId="{C355BDFB-04E5-4B52-98B4-2065C2CBC67A}" dt="2024-05-31T15:37:35.304" v="283" actId="12788"/>
          <ac:spMkLst>
            <pc:docMk/>
            <pc:sldMk cId="2216919439" sldId="261"/>
            <ac:spMk id="7" creationId="{FF32F591-EA0A-C663-9015-BB11970F99DF}"/>
          </ac:spMkLst>
        </pc:spChg>
        <pc:picChg chg="add mod modCrop">
          <ac:chgData name="Hande Tunbak" userId="1604580b-5115-4010-bd74-f4b835723cb9" providerId="ADAL" clId="{C355BDFB-04E5-4B52-98B4-2065C2CBC67A}" dt="2024-05-31T10:46:05.665" v="115" actId="732"/>
          <ac:picMkLst>
            <pc:docMk/>
            <pc:sldMk cId="2216919439" sldId="261"/>
            <ac:picMk id="5" creationId="{823D4B1B-04FE-DA49-4993-1D5BD2C7E1CC}"/>
          </ac:picMkLst>
        </pc:picChg>
        <pc:picChg chg="add mod">
          <ac:chgData name="Hande Tunbak" userId="1604580b-5115-4010-bd74-f4b835723cb9" providerId="ADAL" clId="{C355BDFB-04E5-4B52-98B4-2065C2CBC67A}" dt="2024-05-31T15:37:42.296" v="285" actId="1076"/>
          <ac:picMkLst>
            <pc:docMk/>
            <pc:sldMk cId="2216919439" sldId="261"/>
            <ac:picMk id="9" creationId="{9C8EAE0D-E827-D0F9-15B8-5CD9529C65A3}"/>
          </ac:picMkLst>
        </pc:picChg>
        <pc:picChg chg="add mod">
          <ac:chgData name="Hande Tunbak" userId="1604580b-5115-4010-bd74-f4b835723cb9" providerId="ADAL" clId="{C355BDFB-04E5-4B52-98B4-2065C2CBC67A}" dt="2024-05-31T15:37:42.296" v="285" actId="1076"/>
          <ac:picMkLst>
            <pc:docMk/>
            <pc:sldMk cId="2216919439" sldId="261"/>
            <ac:picMk id="11" creationId="{9C957B23-A082-8445-F223-B69F4C6DC0D7}"/>
          </ac:picMkLst>
        </pc:picChg>
        <pc:picChg chg="add del">
          <ac:chgData name="Hande Tunbak" userId="1604580b-5115-4010-bd74-f4b835723cb9" providerId="ADAL" clId="{C355BDFB-04E5-4B52-98B4-2065C2CBC67A}" dt="2024-05-31T15:37:56.081" v="287" actId="22"/>
          <ac:picMkLst>
            <pc:docMk/>
            <pc:sldMk cId="2216919439" sldId="261"/>
            <ac:picMk id="13" creationId="{A720CB4A-3CAA-3C85-62B9-C9E929AD3520}"/>
          </ac:picMkLst>
        </pc:picChg>
      </pc:sldChg>
      <pc:sldChg chg="addSp delSp modSp mod ord">
        <pc:chgData name="Hande Tunbak" userId="1604580b-5115-4010-bd74-f4b835723cb9" providerId="ADAL" clId="{C355BDFB-04E5-4B52-98B4-2065C2CBC67A}" dt="2024-05-31T15:29:39.184" v="214" actId="12788"/>
        <pc:sldMkLst>
          <pc:docMk/>
          <pc:sldMk cId="1118322709" sldId="262"/>
        </pc:sldMkLst>
        <pc:spChg chg="mod">
          <ac:chgData name="Hande Tunbak" userId="1604580b-5115-4010-bd74-f4b835723cb9" providerId="ADAL" clId="{C355BDFB-04E5-4B52-98B4-2065C2CBC67A}" dt="2024-05-31T10:46:14.028" v="126" actId="20577"/>
          <ac:spMkLst>
            <pc:docMk/>
            <pc:sldMk cId="1118322709" sldId="262"/>
            <ac:spMk id="2" creationId="{4EF25728-B022-E533-D04A-9A0D4FD50E62}"/>
          </ac:spMkLst>
        </pc:spChg>
        <pc:spChg chg="del">
          <ac:chgData name="Hande Tunbak" userId="1604580b-5115-4010-bd74-f4b835723cb9" providerId="ADAL" clId="{C355BDFB-04E5-4B52-98B4-2065C2CBC67A}" dt="2024-05-31T10:45:28.580" v="87" actId="478"/>
          <ac:spMkLst>
            <pc:docMk/>
            <pc:sldMk cId="1118322709" sldId="262"/>
            <ac:spMk id="3" creationId="{B1EE5E89-629B-3B74-FEAA-62DBE35A11C5}"/>
          </ac:spMkLst>
        </pc:spChg>
        <pc:spChg chg="add del mod">
          <ac:chgData name="Hande Tunbak" userId="1604580b-5115-4010-bd74-f4b835723cb9" providerId="ADAL" clId="{C355BDFB-04E5-4B52-98B4-2065C2CBC67A}" dt="2024-05-31T15:29:35.139" v="212" actId="478"/>
          <ac:spMkLst>
            <pc:docMk/>
            <pc:sldMk cId="1118322709" sldId="262"/>
            <ac:spMk id="8" creationId="{32A492F2-A43B-4199-86DD-6C98D3DB43E6}"/>
          </ac:spMkLst>
        </pc:spChg>
        <pc:spChg chg="add mod">
          <ac:chgData name="Hande Tunbak" userId="1604580b-5115-4010-bd74-f4b835723cb9" providerId="ADAL" clId="{C355BDFB-04E5-4B52-98B4-2065C2CBC67A}" dt="2024-05-31T15:29:39.184" v="214" actId="12788"/>
          <ac:spMkLst>
            <pc:docMk/>
            <pc:sldMk cId="1118322709" sldId="262"/>
            <ac:spMk id="11" creationId="{0593BA2C-47D8-C619-15C1-81679B00A81D}"/>
          </ac:spMkLst>
        </pc:spChg>
        <pc:picChg chg="add mod modCrop">
          <ac:chgData name="Hande Tunbak" userId="1604580b-5115-4010-bd74-f4b835723cb9" providerId="ADAL" clId="{C355BDFB-04E5-4B52-98B4-2065C2CBC67A}" dt="2024-05-31T10:46:28.637" v="131" actId="1076"/>
          <ac:picMkLst>
            <pc:docMk/>
            <pc:sldMk cId="1118322709" sldId="262"/>
            <ac:picMk id="5" creationId="{4D29D68D-5FC3-E5D7-1376-9306D3C458D7}"/>
          </ac:picMkLst>
        </pc:picChg>
        <pc:picChg chg="add mod">
          <ac:chgData name="Hande Tunbak" userId="1604580b-5115-4010-bd74-f4b835723cb9" providerId="ADAL" clId="{C355BDFB-04E5-4B52-98B4-2065C2CBC67A}" dt="2024-05-31T15:29:39.184" v="214" actId="12788"/>
          <ac:picMkLst>
            <pc:docMk/>
            <pc:sldMk cId="1118322709" sldId="262"/>
            <ac:picMk id="7" creationId="{A2672C47-9C4A-FF5C-00A6-3028AF87F288}"/>
          </ac:picMkLst>
        </pc:picChg>
        <pc:picChg chg="add mod">
          <ac:chgData name="Hande Tunbak" userId="1604580b-5115-4010-bd74-f4b835723cb9" providerId="ADAL" clId="{C355BDFB-04E5-4B52-98B4-2065C2CBC67A}" dt="2024-05-31T15:29:39.184" v="214" actId="12788"/>
          <ac:picMkLst>
            <pc:docMk/>
            <pc:sldMk cId="1118322709" sldId="262"/>
            <ac:picMk id="10" creationId="{735DC373-86A8-3848-70D5-C06361022CC8}"/>
          </ac:picMkLst>
        </pc:picChg>
      </pc:sldChg>
      <pc:sldChg chg="addSp delSp modSp add mod ord">
        <pc:chgData name="Hande Tunbak" userId="1604580b-5115-4010-bd74-f4b835723cb9" providerId="ADAL" clId="{C355BDFB-04E5-4B52-98B4-2065C2CBC67A}" dt="2024-05-31T15:34:49.056" v="266" actId="1035"/>
        <pc:sldMkLst>
          <pc:docMk/>
          <pc:sldMk cId="4060594215" sldId="263"/>
        </pc:sldMkLst>
        <pc:spChg chg="mod">
          <ac:chgData name="Hande Tunbak" userId="1604580b-5115-4010-bd74-f4b835723cb9" providerId="ADAL" clId="{C355BDFB-04E5-4B52-98B4-2065C2CBC67A}" dt="2024-05-31T10:46:38.093" v="146" actId="20577"/>
          <ac:spMkLst>
            <pc:docMk/>
            <pc:sldMk cId="4060594215" sldId="263"/>
            <ac:spMk id="2" creationId="{4EF25728-B022-E533-D04A-9A0D4FD50E62}"/>
          </ac:spMkLst>
        </pc:spChg>
        <pc:spChg chg="add del mod">
          <ac:chgData name="Hande Tunbak" userId="1604580b-5115-4010-bd74-f4b835723cb9" providerId="ADAL" clId="{C355BDFB-04E5-4B52-98B4-2065C2CBC67A}" dt="2024-05-31T15:30:02.451" v="223" actId="478"/>
          <ac:spMkLst>
            <pc:docMk/>
            <pc:sldMk cId="4060594215" sldId="263"/>
            <ac:spMk id="5" creationId="{8AD08D02-09BE-C70E-BCBE-B91E94449AC4}"/>
          </ac:spMkLst>
        </pc:spChg>
        <pc:spChg chg="add mod">
          <ac:chgData name="Hande Tunbak" userId="1604580b-5115-4010-bd74-f4b835723cb9" providerId="ADAL" clId="{C355BDFB-04E5-4B52-98B4-2065C2CBC67A}" dt="2024-05-31T15:34:45.959" v="259" actId="12788"/>
          <ac:spMkLst>
            <pc:docMk/>
            <pc:sldMk cId="4060594215" sldId="263"/>
            <ac:spMk id="6" creationId="{2F5C6761-57CF-97A5-6821-1138F17CFB29}"/>
          </ac:spMkLst>
        </pc:spChg>
        <pc:picChg chg="add mod modCrop">
          <ac:chgData name="Hande Tunbak" userId="1604580b-5115-4010-bd74-f4b835723cb9" providerId="ADAL" clId="{C355BDFB-04E5-4B52-98B4-2065C2CBC67A}" dt="2024-05-31T10:46:52.094" v="151" actId="1076"/>
          <ac:picMkLst>
            <pc:docMk/>
            <pc:sldMk cId="4060594215" sldId="263"/>
            <ac:picMk id="4" creationId="{CAD25CEE-7F72-E653-079E-C39E5950DEE5}"/>
          </ac:picMkLst>
        </pc:picChg>
        <pc:picChg chg="add mod">
          <ac:chgData name="Hande Tunbak" userId="1604580b-5115-4010-bd74-f4b835723cb9" providerId="ADAL" clId="{C355BDFB-04E5-4B52-98B4-2065C2CBC67A}" dt="2024-05-31T15:34:45.959" v="259" actId="12788"/>
          <ac:picMkLst>
            <pc:docMk/>
            <pc:sldMk cId="4060594215" sldId="263"/>
            <ac:picMk id="8" creationId="{8EE78904-C411-0E55-12EE-7E1268CC13BC}"/>
          </ac:picMkLst>
        </pc:picChg>
        <pc:picChg chg="add mod">
          <ac:chgData name="Hande Tunbak" userId="1604580b-5115-4010-bd74-f4b835723cb9" providerId="ADAL" clId="{C355BDFB-04E5-4B52-98B4-2065C2CBC67A}" dt="2024-05-31T15:34:49.056" v="266" actId="1035"/>
          <ac:picMkLst>
            <pc:docMk/>
            <pc:sldMk cId="4060594215" sldId="263"/>
            <ac:picMk id="10" creationId="{FCACC7AD-2FEE-0C0B-1D58-796E3D6AF461}"/>
          </ac:picMkLst>
        </pc:picChg>
      </pc:sldChg>
      <pc:sldChg chg="addSp delSp modSp add mod">
        <pc:chgData name="Hande Tunbak" userId="1604580b-5115-4010-bd74-f4b835723cb9" providerId="ADAL" clId="{C355BDFB-04E5-4B52-98B4-2065C2CBC67A}" dt="2024-05-31T15:38:03.188" v="290" actId="478"/>
        <pc:sldMkLst>
          <pc:docMk/>
          <pc:sldMk cId="679738948" sldId="264"/>
        </pc:sldMkLst>
        <pc:spChg chg="del">
          <ac:chgData name="Hande Tunbak" userId="1604580b-5115-4010-bd74-f4b835723cb9" providerId="ADAL" clId="{C355BDFB-04E5-4B52-98B4-2065C2CBC67A}" dt="2024-05-31T15:38:03.188" v="290" actId="478"/>
          <ac:spMkLst>
            <pc:docMk/>
            <pc:sldMk cId="679738948" sldId="264"/>
            <ac:spMk id="2" creationId="{4EF25728-B022-E533-D04A-9A0D4FD50E62}"/>
          </ac:spMkLst>
        </pc:spChg>
        <pc:picChg chg="add mod">
          <ac:chgData name="Hande Tunbak" userId="1604580b-5115-4010-bd74-f4b835723cb9" providerId="ADAL" clId="{C355BDFB-04E5-4B52-98B4-2065C2CBC67A}" dt="2024-05-31T15:38:01.264" v="289" actId="1076"/>
          <ac:picMkLst>
            <pc:docMk/>
            <pc:sldMk cId="679738948" sldId="264"/>
            <ac:picMk id="4" creationId="{90F833B0-8542-CFFE-DB79-F72BA8DDA912}"/>
          </ac:picMkLst>
        </pc:picChg>
      </pc:sldChg>
      <pc:sldChg chg="addSp delSp modSp new mod">
        <pc:chgData name="Hande Tunbak" userId="1604580b-5115-4010-bd74-f4b835723cb9" providerId="ADAL" clId="{C355BDFB-04E5-4B52-98B4-2065C2CBC67A}" dt="2024-05-31T16:15:19.663" v="348" actId="1076"/>
        <pc:sldMkLst>
          <pc:docMk/>
          <pc:sldMk cId="1058934647" sldId="265"/>
        </pc:sldMkLst>
        <pc:spChg chg="mod">
          <ac:chgData name="Hande Tunbak" userId="1604580b-5115-4010-bd74-f4b835723cb9" providerId="ADAL" clId="{C355BDFB-04E5-4B52-98B4-2065C2CBC67A}" dt="2024-05-31T15:59:32.283" v="341" actId="20577"/>
          <ac:spMkLst>
            <pc:docMk/>
            <pc:sldMk cId="1058934647" sldId="265"/>
            <ac:spMk id="2" creationId="{80DBA45A-F3D0-7BC2-941C-7DA0E0ECFC74}"/>
          </ac:spMkLst>
        </pc:spChg>
        <pc:spChg chg="del">
          <ac:chgData name="Hande Tunbak" userId="1604580b-5115-4010-bd74-f4b835723cb9" providerId="ADAL" clId="{C355BDFB-04E5-4B52-98B4-2065C2CBC67A}" dt="2024-05-31T15:59:33.582" v="342" actId="22"/>
          <ac:spMkLst>
            <pc:docMk/>
            <pc:sldMk cId="1058934647" sldId="265"/>
            <ac:spMk id="3" creationId="{FD918DE0-5DED-6B84-0CF6-56F829701258}"/>
          </ac:spMkLst>
        </pc:spChg>
        <pc:spChg chg="add del mod">
          <ac:chgData name="Hande Tunbak" userId="1604580b-5115-4010-bd74-f4b835723cb9" providerId="ADAL" clId="{C355BDFB-04E5-4B52-98B4-2065C2CBC67A}" dt="2024-05-31T16:15:15.713" v="347" actId="22"/>
          <ac:spMkLst>
            <pc:docMk/>
            <pc:sldMk cId="1058934647" sldId="265"/>
            <ac:spMk id="7" creationId="{88F765D5-EC63-D328-E2D4-96307E2B6F60}"/>
          </ac:spMkLst>
        </pc:spChg>
        <pc:picChg chg="add del mod ord">
          <ac:chgData name="Hande Tunbak" userId="1604580b-5115-4010-bd74-f4b835723cb9" providerId="ADAL" clId="{C355BDFB-04E5-4B52-98B4-2065C2CBC67A}" dt="2024-05-31T16:15:11.441" v="344" actId="478"/>
          <ac:picMkLst>
            <pc:docMk/>
            <pc:sldMk cId="1058934647" sldId="265"/>
            <ac:picMk id="5" creationId="{7D74CF1D-1B73-396B-0397-4993FBE4BD2F}"/>
          </ac:picMkLst>
        </pc:picChg>
        <pc:picChg chg="add del">
          <ac:chgData name="Hande Tunbak" userId="1604580b-5115-4010-bd74-f4b835723cb9" providerId="ADAL" clId="{C355BDFB-04E5-4B52-98B4-2065C2CBC67A}" dt="2024-05-31T16:15:14.387" v="346" actId="22"/>
          <ac:picMkLst>
            <pc:docMk/>
            <pc:sldMk cId="1058934647" sldId="265"/>
            <ac:picMk id="9" creationId="{2F74FAF2-CD7D-6B24-34F7-1B80ED5E13D9}"/>
          </ac:picMkLst>
        </pc:picChg>
        <pc:picChg chg="add mod ord">
          <ac:chgData name="Hande Tunbak" userId="1604580b-5115-4010-bd74-f4b835723cb9" providerId="ADAL" clId="{C355BDFB-04E5-4B52-98B4-2065C2CBC67A}" dt="2024-05-31T16:15:19.663" v="348" actId="1076"/>
          <ac:picMkLst>
            <pc:docMk/>
            <pc:sldMk cId="1058934647" sldId="265"/>
            <ac:picMk id="11" creationId="{3F2F672F-B462-007E-3D99-C8FFEBDBAE2D}"/>
          </ac:picMkLst>
        </pc:picChg>
      </pc:sldChg>
    </pc:docChg>
  </pc:docChgLst>
  <pc:docChgLst>
    <pc:chgData name="Hande Tunbak" userId="1604580b-5115-4010-bd74-f4b835723cb9" providerId="ADAL" clId="{3483B969-8722-45DB-9857-902539F45E29}"/>
    <pc:docChg chg="undo custSel modSld sldOrd addSection modSection">
      <pc:chgData name="Hande Tunbak" userId="1604580b-5115-4010-bd74-f4b835723cb9" providerId="ADAL" clId="{3483B969-8722-45DB-9857-902539F45E29}" dt="2024-06-12T09:47:55.623" v="20" actId="17846"/>
      <pc:docMkLst>
        <pc:docMk/>
      </pc:docMkLst>
      <pc:sldChg chg="ord">
        <pc:chgData name="Hande Tunbak" userId="1604580b-5115-4010-bd74-f4b835723cb9" providerId="ADAL" clId="{3483B969-8722-45DB-9857-902539F45E29}" dt="2024-06-12T09:47:19.973" v="8" actId="20578"/>
        <pc:sldMkLst>
          <pc:docMk/>
          <pc:sldMk cId="679738948" sldId="264"/>
        </pc:sldMkLst>
      </pc:sldChg>
      <pc:sldChg chg="ord">
        <pc:chgData name="Hande Tunbak" userId="1604580b-5115-4010-bd74-f4b835723cb9" providerId="ADAL" clId="{3483B969-8722-45DB-9857-902539F45E29}" dt="2024-06-12T09:47:11.804" v="1"/>
        <pc:sldMkLst>
          <pc:docMk/>
          <pc:sldMk cId="3361990039" sldId="266"/>
        </pc:sldMkLst>
      </pc:sldChg>
      <pc:sldChg chg="ord">
        <pc:chgData name="Hande Tunbak" userId="1604580b-5115-4010-bd74-f4b835723cb9" providerId="ADAL" clId="{3483B969-8722-45DB-9857-902539F45E29}" dt="2024-06-12T09:47:45.474" v="18"/>
        <pc:sldMkLst>
          <pc:docMk/>
          <pc:sldMk cId="3281535373" sldId="267"/>
        </pc:sldMkLst>
      </pc:sldChg>
      <pc:sldChg chg="ord">
        <pc:chgData name="Hande Tunbak" userId="1604580b-5115-4010-bd74-f4b835723cb9" providerId="ADAL" clId="{3483B969-8722-45DB-9857-902539F45E29}" dt="2024-06-12T09:47:42.818" v="16"/>
        <pc:sldMkLst>
          <pc:docMk/>
          <pc:sldMk cId="3556401243" sldId="268"/>
        </pc:sldMkLst>
      </pc:sldChg>
      <pc:sldChg chg="ord">
        <pc:chgData name="Hande Tunbak" userId="1604580b-5115-4010-bd74-f4b835723cb9" providerId="ADAL" clId="{3483B969-8722-45DB-9857-902539F45E29}" dt="2024-06-12T09:47:40.892" v="14"/>
        <pc:sldMkLst>
          <pc:docMk/>
          <pc:sldMk cId="296041685" sldId="269"/>
        </pc:sldMkLst>
      </pc:sldChg>
      <pc:sldChg chg="ord">
        <pc:chgData name="Hande Tunbak" userId="1604580b-5115-4010-bd74-f4b835723cb9" providerId="ADAL" clId="{3483B969-8722-45DB-9857-902539F45E29}" dt="2024-06-12T09:47:38.752" v="12"/>
        <pc:sldMkLst>
          <pc:docMk/>
          <pc:sldMk cId="1438757575" sldId="270"/>
        </pc:sldMkLst>
      </pc:sldChg>
      <pc:sldChg chg="ord">
        <pc:chgData name="Hande Tunbak" userId="1604580b-5115-4010-bd74-f4b835723cb9" providerId="ADAL" clId="{3483B969-8722-45DB-9857-902539F45E29}" dt="2024-06-12T09:47:23.550" v="10"/>
        <pc:sldMkLst>
          <pc:docMk/>
          <pc:sldMk cId="2695521647" sldId="271"/>
        </pc:sldMkLst>
      </pc:sldChg>
      <pc:sldChg chg="ord">
        <pc:chgData name="Hande Tunbak" userId="1604580b-5115-4010-bd74-f4b835723cb9" providerId="ADAL" clId="{3483B969-8722-45DB-9857-902539F45E29}" dt="2024-06-12T09:47:15.162" v="5"/>
        <pc:sldMkLst>
          <pc:docMk/>
          <pc:sldMk cId="847523882" sldId="272"/>
        </pc:sldMkLst>
      </pc:sldChg>
      <pc:sldChg chg="ord">
        <pc:chgData name="Hande Tunbak" userId="1604580b-5115-4010-bd74-f4b835723cb9" providerId="ADAL" clId="{3483B969-8722-45DB-9857-902539F45E29}" dt="2024-06-12T09:47:13.339" v="3"/>
        <pc:sldMkLst>
          <pc:docMk/>
          <pc:sldMk cId="1353032873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F683-6F6F-D7AF-697C-378E95214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25426-C71E-0C9C-14FA-E731941F6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6A88D-A152-ED40-3CEC-4AD3A9D2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15DE-F8FF-4D65-A113-019FCECA44CE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41347-CC07-69D1-EEEA-2F260541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1E355-A457-4588-BE42-5535AAB9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B25C-4149-47BF-B55A-001466A43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71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4CE1-10CD-6E98-03C8-8186A6DA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69B74-7858-74C2-F88C-B3AAEF709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8D271-5A48-5F2D-EE7D-77DCA88A2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15DE-F8FF-4D65-A113-019FCECA44CE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52FB4-41EB-09EA-BEA2-72E14CE1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6DE11-E77E-829C-EE71-B930CBDE2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B25C-4149-47BF-B55A-001466A43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75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2276B5-BF30-C485-7B4F-2F32421F7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38851-A643-1EE5-20ED-D5A3FF82D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83574-9F36-A55A-5129-2030BDBF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15DE-F8FF-4D65-A113-019FCECA44CE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C188D-EED8-DAD4-32C5-ABCEE058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3E1BD-E08F-EB85-4DDE-BE30276DB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B25C-4149-47BF-B55A-001466A43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69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3653-1810-508B-BF6D-18792923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28854-FDA5-E656-F073-E4454A2B1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135D5-A5F9-0D36-A51C-613D26BD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15DE-F8FF-4D65-A113-019FCECA44CE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04192-FC05-1B5E-15C9-8D8CB2802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BBC2-0A02-4E4D-1A6D-4BDB32B6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B25C-4149-47BF-B55A-001466A43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567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19DC6-D767-1BBF-DCA6-563DFAD1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1CCB2-134C-7973-0F26-90C14B1D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CE1DC-C8DD-DA2F-5730-FDC486AC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15DE-F8FF-4D65-A113-019FCECA44CE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DB2DC-1AD5-C069-3C82-641F005B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94F42-EE4F-AAE3-88C1-ABC26E12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B25C-4149-47BF-B55A-001466A43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76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5A341-9C9E-66CB-9E6B-3AA9C118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D9D08-72A7-DA60-4E07-800953AF5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2A401-F9AB-1C4A-9412-15180224B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90FB6-04DD-E279-EDA5-EF65F5B8F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15DE-F8FF-4D65-A113-019FCECA44CE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94299-AFED-1132-1B01-F6ECC292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51B1E-54D1-92EA-C4B0-A2EA3CAD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B25C-4149-47BF-B55A-001466A43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67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81CE6-FEF3-787F-EF30-39A7DF4D6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9D7A1-63CA-5283-EA76-6F34A6A5A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5C402-58C5-07F6-BE31-DBCDCC2A7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F7792-A89E-E8AF-5209-18AC75569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D4B0F-5E81-CAFD-D769-9A46423C4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0F3566-9362-F0D7-0202-04076AD3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15DE-F8FF-4D65-A113-019FCECA44CE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405CC9-D8DF-2FDB-9638-813C013A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18E1E5-3457-EBC5-C5FA-339DAF3D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B25C-4149-47BF-B55A-001466A43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88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E6F2-8A61-AA88-3FA8-80B4956E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8DEC8-488E-7B33-4EEA-ECE28F18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15DE-F8FF-4D65-A113-019FCECA44CE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05155-C35F-97D5-410B-54CA5987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F0B02-3A0E-8768-BC99-8F168AEC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B25C-4149-47BF-B55A-001466A43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3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81ADC-5282-991D-1E9D-E28B9A94B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15DE-F8FF-4D65-A113-019FCECA44CE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D8D0C-0E7E-A291-623C-E948D638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E20FA-2519-D410-8872-FBB93FE2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B25C-4149-47BF-B55A-001466A43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94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8B68-97C7-2768-17B3-41DC217B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C9408-1F56-1E35-3132-3EA22E5BF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C3C4E-2D2E-1C4B-3A1D-90EFED039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0B73C-F43E-C150-DE56-6A04B802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15DE-F8FF-4D65-A113-019FCECA44CE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20868-56D6-954E-468D-879605FE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3ADBB-B230-3FC9-2731-73A9DD8C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B25C-4149-47BF-B55A-001466A43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94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A1556-B591-F4D1-1B99-6F6E185AF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7942C-E1C9-E04C-032C-107960988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36CC6-BBF0-C18F-4170-CD477A17C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74958-5DD5-662C-7AC9-D83B8712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15DE-F8FF-4D65-A113-019FCECA44CE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64CDC-FE84-7FF5-62C1-A7863135B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B4C80-A82B-196B-58BD-E78D64DB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B25C-4149-47BF-B55A-001466A43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62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56B8C5-721C-7F87-8E62-B71B6C6F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06AC2-2038-6EF0-F742-89FA79EAF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2DD89-A32F-797A-3EEF-289C1184E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4415DE-F8FF-4D65-A113-019FCECA44CE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9379D-408F-0228-8CDF-E4CD50764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DDC80-329D-D419-E2EC-8079532EB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62B25C-4149-47BF-B55A-001466A43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95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51C5-0E49-CF8D-B513-5DFC2C2738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Summary of F0 wls-/- in TL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09960-2034-ECA6-005C-07E20F6188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4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F833B0-8542-CFFE-DB79-F72BA8DDA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39" y="285629"/>
            <a:ext cx="5630061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38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1535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401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41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8757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5521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E125DA5-1366-FFAD-46BE-57BCA4F5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Body Length</a:t>
            </a:r>
          </a:p>
        </p:txBody>
      </p:sp>
    </p:spTree>
    <p:extLst>
      <p:ext uri="{BB962C8B-B14F-4D97-AF65-F5344CB8AC3E}">
        <p14:creationId xmlns:p14="http://schemas.microsoft.com/office/powerpoint/2010/main" val="3361990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7523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303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25728-B022-E533-D04A-9A0D4FD5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Body Length</a:t>
            </a:r>
          </a:p>
        </p:txBody>
      </p:sp>
      <p:pic>
        <p:nvPicPr>
          <p:cNvPr id="5" name="Picture 4" descr="A diagram of body length&#10;&#10;Description automatically generated">
            <a:extLst>
              <a:ext uri="{FF2B5EF4-FFF2-40B4-BE49-F238E27FC236}">
                <a16:creationId xmlns:a16="http://schemas.microsoft.com/office/drawing/2014/main" id="{4D29D68D-5FC3-E5D7-1376-9306D3C458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5"/>
          <a:stretch/>
        </p:blipFill>
        <p:spPr>
          <a:xfrm>
            <a:off x="838200" y="2397210"/>
            <a:ext cx="5486411" cy="3342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672C47-9C4A-FF5C-00A6-3028AF87F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126" y="734457"/>
            <a:ext cx="3820846" cy="2984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5DC373-86A8-3848-70D5-C06361022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682" y="3826210"/>
            <a:ext cx="4781035" cy="12536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93BA2C-47D8-C619-15C1-81679B00A81D}"/>
              </a:ext>
            </a:extLst>
          </p:cNvPr>
          <p:cNvSpPr txBox="1"/>
          <p:nvPr/>
        </p:nvSpPr>
        <p:spPr>
          <a:xfrm>
            <a:off x="8833539" y="365125"/>
            <a:ext cx="123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Cohen’s 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B03F8-BF64-CF85-0409-355031B22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1236" y="5079869"/>
            <a:ext cx="4877481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2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0C27-4586-77CB-CF3F-5C98A540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Eccentricity</a:t>
            </a:r>
          </a:p>
        </p:txBody>
      </p:sp>
      <p:pic>
        <p:nvPicPr>
          <p:cNvPr id="6" name="Picture 5" descr="A diagram of a cyc concentratory&#10;&#10;Description automatically generated">
            <a:extLst>
              <a:ext uri="{FF2B5EF4-FFF2-40B4-BE49-F238E27FC236}">
                <a16:creationId xmlns:a16="http://schemas.microsoft.com/office/drawing/2014/main" id="{BB502168-E4B9-7271-4D21-F7C52E16E7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8"/>
          <a:stretch/>
        </p:blipFill>
        <p:spPr>
          <a:xfrm>
            <a:off x="695325" y="1993267"/>
            <a:ext cx="5486411" cy="33054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32CE27-18A1-CE68-DF31-BAC2124B02E6}"/>
              </a:ext>
            </a:extLst>
          </p:cNvPr>
          <p:cNvSpPr txBox="1"/>
          <p:nvPr/>
        </p:nvSpPr>
        <p:spPr>
          <a:xfrm>
            <a:off x="8424660" y="365125"/>
            <a:ext cx="123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Cohen’s 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1C5230-C3CD-DFB5-8787-F5764F30E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357" y="813681"/>
            <a:ext cx="3832626" cy="3117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6E4F38-8B70-39C0-E835-FB24DC340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923" y="4078717"/>
            <a:ext cx="4487494" cy="111821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4F0C933-E599-7519-A56F-27870A2D6FAB}"/>
              </a:ext>
            </a:extLst>
          </p:cNvPr>
          <p:cNvGrpSpPr/>
          <p:nvPr/>
        </p:nvGrpSpPr>
        <p:grpSpPr>
          <a:xfrm>
            <a:off x="901377" y="5388246"/>
            <a:ext cx="5074306" cy="1326881"/>
            <a:chOff x="1182686" y="1057677"/>
            <a:chExt cx="10292419" cy="269136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9504745-2BCC-E08D-FE74-ED60875A87AA}"/>
                </a:ext>
              </a:extLst>
            </p:cNvPr>
            <p:cNvGrpSpPr/>
            <p:nvPr/>
          </p:nvGrpSpPr>
          <p:grpSpPr>
            <a:xfrm>
              <a:off x="1182686" y="1057677"/>
              <a:ext cx="3176732" cy="2691367"/>
              <a:chOff x="1541915" y="2036430"/>
              <a:chExt cx="3810028" cy="3227901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160D7164-20FD-D4D3-F094-C2B0B2DC30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grayscl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harpenSoften amount="50000"/>
                        </a14:imgEffect>
                        <a14:imgEffect>
                          <a14:brightnessContrast bright="50000" contrast="50000"/>
                        </a14:imgEffect>
                      </a14:imgLayer>
                    </a14:imgProps>
                  </a:ext>
                </a:extLst>
              </a:blip>
              <a:srcRect t="17862" b="-870"/>
              <a:stretch/>
            </p:blipFill>
            <p:spPr>
              <a:xfrm>
                <a:off x="1649193" y="4578531"/>
                <a:ext cx="3595472" cy="6858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DE8DBE2-D06D-E2A3-0535-52CF0599A6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b="2938"/>
              <a:stretch/>
            </p:blipFill>
            <p:spPr>
              <a:xfrm>
                <a:off x="1541915" y="2036430"/>
                <a:ext cx="3810028" cy="2394519"/>
              </a:xfrm>
              <a:prstGeom prst="rect">
                <a:avLst/>
              </a:prstGeom>
            </p:spPr>
          </p:pic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4FF12B7-64E1-3480-8DC6-362FC95BE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600534" y="1142168"/>
              <a:ext cx="5874571" cy="1685942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80CAF55-D76D-E3A1-BBC8-F58D044B9C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98923" y="5429901"/>
            <a:ext cx="4858428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1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8E842-0BD4-18FC-B6AA-376D90F54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Eye Area</a:t>
            </a:r>
          </a:p>
        </p:txBody>
      </p:sp>
      <p:pic>
        <p:nvPicPr>
          <p:cNvPr id="5" name="Picture 4" descr="A diagram of a cyc arca&#10;&#10;Description automatically generated">
            <a:extLst>
              <a:ext uri="{FF2B5EF4-FFF2-40B4-BE49-F238E27FC236}">
                <a16:creationId xmlns:a16="http://schemas.microsoft.com/office/drawing/2014/main" id="{C894CC2C-D8C7-D569-02CE-D24BB8856D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7"/>
          <a:stretch/>
        </p:blipFill>
        <p:spPr>
          <a:xfrm>
            <a:off x="609589" y="2384854"/>
            <a:ext cx="5486411" cy="335486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A48A919-E1F6-D05E-C125-9FB63D2AA5C0}"/>
              </a:ext>
            </a:extLst>
          </p:cNvPr>
          <p:cNvGrpSpPr/>
          <p:nvPr/>
        </p:nvGrpSpPr>
        <p:grpSpPr>
          <a:xfrm>
            <a:off x="2403390" y="1911861"/>
            <a:ext cx="2292181" cy="485353"/>
            <a:chOff x="2403390" y="1763577"/>
            <a:chExt cx="2292181" cy="485353"/>
          </a:xfrm>
        </p:grpSpPr>
        <p:sp>
          <p:nvSpPr>
            <p:cNvPr id="6" name="Right Bracket 5">
              <a:extLst>
                <a:ext uri="{FF2B5EF4-FFF2-40B4-BE49-F238E27FC236}">
                  <a16:creationId xmlns:a16="http://schemas.microsoft.com/office/drawing/2014/main" id="{87866E34-469C-FAAE-828D-50DB44DFBED1}"/>
                </a:ext>
              </a:extLst>
            </p:cNvPr>
            <p:cNvSpPr/>
            <p:nvPr/>
          </p:nvSpPr>
          <p:spPr>
            <a:xfrm rot="16200000">
              <a:off x="3456805" y="1010163"/>
              <a:ext cx="185352" cy="2292181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BCA00B-C4BB-191D-5D3E-99A4E77774B9}"/>
                </a:ext>
              </a:extLst>
            </p:cNvPr>
            <p:cNvSpPr txBox="1"/>
            <p:nvPr/>
          </p:nvSpPr>
          <p:spPr>
            <a:xfrm>
              <a:off x="3237470" y="1763577"/>
              <a:ext cx="803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***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B10E06D-BE24-EACE-58E1-7C22C289226F}"/>
              </a:ext>
            </a:extLst>
          </p:cNvPr>
          <p:cNvSpPr txBox="1"/>
          <p:nvPr/>
        </p:nvSpPr>
        <p:spPr>
          <a:xfrm>
            <a:off x="8488728" y="352765"/>
            <a:ext cx="123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Cohen’s 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CE614EB-509A-9118-EED6-D911AC251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155" y="742472"/>
            <a:ext cx="4361166" cy="32847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F79B6E-FC4C-B0E8-8D56-232AA78D6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066" y="4047611"/>
            <a:ext cx="4951345" cy="1229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F0709B-0D4F-F61B-9E1C-B5B09F286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1787" y="5373680"/>
            <a:ext cx="502990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6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86C9-E378-C54E-867F-16900E48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Eye/ Body ratio</a:t>
            </a:r>
          </a:p>
        </p:txBody>
      </p:sp>
      <p:pic>
        <p:nvPicPr>
          <p:cNvPr id="6" name="Picture 5" descr="A diagram of a diagram of a body&#10;&#10;Description automatically generated">
            <a:extLst>
              <a:ext uri="{FF2B5EF4-FFF2-40B4-BE49-F238E27FC236}">
                <a16:creationId xmlns:a16="http://schemas.microsoft.com/office/drawing/2014/main" id="{38D779A5-443D-9CE5-A4F3-7AD79E81A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0899"/>
            <a:ext cx="5486411" cy="36576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677A91-96D7-185F-1254-94F9D30EE46B}"/>
              </a:ext>
            </a:extLst>
          </p:cNvPr>
          <p:cNvSpPr txBox="1"/>
          <p:nvPr/>
        </p:nvSpPr>
        <p:spPr>
          <a:xfrm>
            <a:off x="8622305" y="365125"/>
            <a:ext cx="123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Cohen’s 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7322CB-0AD0-7BC6-ED8C-58A48B228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296" y="734457"/>
            <a:ext cx="4058039" cy="33239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0922EF-978D-9801-AAA7-742EE11B1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825" y="4058448"/>
            <a:ext cx="4700980" cy="12010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6AF219-DEB1-1DA3-281B-29AD47BCE2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5272" y="5343438"/>
            <a:ext cx="4715533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71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25728-B022-E533-D04A-9A0D4FD5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Eye/ Head Ratio</a:t>
            </a:r>
          </a:p>
        </p:txBody>
      </p:sp>
      <p:pic>
        <p:nvPicPr>
          <p:cNvPr id="4" name="Picture 3" descr="A diagram of a diagram of a cyclad ratio&#10;&#10;Description automatically generated">
            <a:extLst>
              <a:ext uri="{FF2B5EF4-FFF2-40B4-BE49-F238E27FC236}">
                <a16:creationId xmlns:a16="http://schemas.microsoft.com/office/drawing/2014/main" id="{CAD25CEE-7F72-E653-079E-C39E5950DE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3"/>
          <a:stretch/>
        </p:blipFill>
        <p:spPr>
          <a:xfrm>
            <a:off x="744632" y="1690688"/>
            <a:ext cx="5486411" cy="3330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5C6761-57CF-97A5-6821-1138F17CFB29}"/>
              </a:ext>
            </a:extLst>
          </p:cNvPr>
          <p:cNvSpPr txBox="1"/>
          <p:nvPr/>
        </p:nvSpPr>
        <p:spPr>
          <a:xfrm>
            <a:off x="8663548" y="365125"/>
            <a:ext cx="123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Cohen’s 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E78904-C411-0E55-12EE-7E1268CC1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749" y="842652"/>
            <a:ext cx="4331619" cy="34054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ACC7AD-2FEE-0C0B-1D58-796E3D6AF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821" y="4248150"/>
            <a:ext cx="4683474" cy="1239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76D253-5B68-B7F3-F9B8-F49A16FEF3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821" y="5487205"/>
            <a:ext cx="4725059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94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6815-E62B-021E-B618-CE7E45F3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Eye Length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04543A-23C3-4497-04FF-A6851D8923E8}"/>
              </a:ext>
            </a:extLst>
          </p:cNvPr>
          <p:cNvGrpSpPr/>
          <p:nvPr/>
        </p:nvGrpSpPr>
        <p:grpSpPr>
          <a:xfrm>
            <a:off x="609589" y="1287934"/>
            <a:ext cx="5486411" cy="3815497"/>
            <a:chOff x="609589" y="2010717"/>
            <a:chExt cx="5486411" cy="3815497"/>
          </a:xfrm>
        </p:grpSpPr>
        <p:pic>
          <p:nvPicPr>
            <p:cNvPr id="5" name="Picture 4" descr="A diagram of a cyc length&#10;&#10;Description automatically generated">
              <a:extLst>
                <a:ext uri="{FF2B5EF4-FFF2-40B4-BE49-F238E27FC236}">
                  <a16:creationId xmlns:a16="http://schemas.microsoft.com/office/drawing/2014/main" id="{F48C4F7F-7D4F-1761-FAAE-376F02D196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277"/>
            <a:stretch/>
          </p:blipFill>
          <p:spPr>
            <a:xfrm>
              <a:off x="609589" y="2471351"/>
              <a:ext cx="5486411" cy="3354863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0CEC9B8-16AB-BA1E-7F9E-67CCD1E0E248}"/>
                </a:ext>
              </a:extLst>
            </p:cNvPr>
            <p:cNvGrpSpPr/>
            <p:nvPr/>
          </p:nvGrpSpPr>
          <p:grpSpPr>
            <a:xfrm>
              <a:off x="2298357" y="2010717"/>
              <a:ext cx="2547019" cy="485353"/>
              <a:chOff x="2403390" y="1763577"/>
              <a:chExt cx="2292181" cy="485353"/>
            </a:xfrm>
          </p:grpSpPr>
          <p:sp>
            <p:nvSpPr>
              <p:cNvPr id="7" name="Right Bracket 6">
                <a:extLst>
                  <a:ext uri="{FF2B5EF4-FFF2-40B4-BE49-F238E27FC236}">
                    <a16:creationId xmlns:a16="http://schemas.microsoft.com/office/drawing/2014/main" id="{E664A96D-C14E-24F2-3448-2249BF411934}"/>
                  </a:ext>
                </a:extLst>
              </p:cNvPr>
              <p:cNvSpPr/>
              <p:nvPr/>
            </p:nvSpPr>
            <p:spPr>
              <a:xfrm rot="16200000">
                <a:off x="3456805" y="1010163"/>
                <a:ext cx="185352" cy="2292181"/>
              </a:xfrm>
              <a:prstGeom prst="rightBracket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65904B-8A0B-D393-EA1C-39EEC7D7F0BE}"/>
                  </a:ext>
                </a:extLst>
              </p:cNvPr>
              <p:cNvSpPr txBox="1"/>
              <p:nvPr/>
            </p:nvSpPr>
            <p:spPr>
              <a:xfrm>
                <a:off x="3237470" y="1763577"/>
                <a:ext cx="803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/>
                  <a:t>***</a:t>
                </a: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5B7D646-0256-E25C-3466-B86AC2EC4FA8}"/>
              </a:ext>
            </a:extLst>
          </p:cNvPr>
          <p:cNvSpPr txBox="1"/>
          <p:nvPr/>
        </p:nvSpPr>
        <p:spPr>
          <a:xfrm>
            <a:off x="8393115" y="365125"/>
            <a:ext cx="123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Cohen’s 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770D6E2-75EB-2846-DE84-5875D4F88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006" y="734457"/>
            <a:ext cx="3842238" cy="31626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7DE08E-7284-894E-4375-1CB57DCFA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705" y="3746241"/>
            <a:ext cx="4685350" cy="12063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588A21-7169-0382-3A82-0ED4D8908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8705" y="5263979"/>
            <a:ext cx="4744112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8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0FA1-5B54-0B72-7558-C30F47C4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Head/ Body Ratio</a:t>
            </a:r>
          </a:p>
        </p:txBody>
      </p:sp>
      <p:pic>
        <p:nvPicPr>
          <p:cNvPr id="5" name="Picture 4" descr="A diagram of a body ratio&#10;&#10;Description automatically generated">
            <a:extLst>
              <a:ext uri="{FF2B5EF4-FFF2-40B4-BE49-F238E27FC236}">
                <a16:creationId xmlns:a16="http://schemas.microsoft.com/office/drawing/2014/main" id="{823D4B1B-04FE-DA49-4993-1D5BD2C7E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4"/>
          <a:stretch/>
        </p:blipFill>
        <p:spPr>
          <a:xfrm>
            <a:off x="838200" y="2261287"/>
            <a:ext cx="5486411" cy="33425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32F591-EA0A-C663-9015-BB11970F99DF}"/>
              </a:ext>
            </a:extLst>
          </p:cNvPr>
          <p:cNvSpPr txBox="1"/>
          <p:nvPr/>
        </p:nvSpPr>
        <p:spPr>
          <a:xfrm>
            <a:off x="8666878" y="365125"/>
            <a:ext cx="123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Cohen’s 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8EAE0D-E827-D0F9-15B8-5CD9529C6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488" y="866219"/>
            <a:ext cx="4030800" cy="32864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957B23-A082-8445-F223-B69F4C6DC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269" y="4152655"/>
            <a:ext cx="4515237" cy="11559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186D6A-760D-B979-5B4B-006114E7FD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269" y="5382096"/>
            <a:ext cx="4544059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19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A45A-F3D0-7BC2-941C-7DA0E0EC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Eye and Body Reduction Comparisons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F2F672F-B462-007E-3D99-C8FFEBDBA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187" y="1768475"/>
            <a:ext cx="8784776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30448D-1898-279E-6D2E-3C884D30EFF5}"/>
              </a:ext>
            </a:extLst>
          </p:cNvPr>
          <p:cNvSpPr txBox="1"/>
          <p:nvPr/>
        </p:nvSpPr>
        <p:spPr>
          <a:xfrm>
            <a:off x="3438525" y="2714625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 = 3.77326e-05</a:t>
            </a:r>
          </a:p>
        </p:txBody>
      </p:sp>
    </p:spTree>
    <p:extLst>
      <p:ext uri="{BB962C8B-B14F-4D97-AF65-F5344CB8AC3E}">
        <p14:creationId xmlns:p14="http://schemas.microsoft.com/office/powerpoint/2010/main" val="105893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8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Summary of F0 wls-/- in TL</vt:lpstr>
      <vt:lpstr>Body Length</vt:lpstr>
      <vt:lpstr>Eccentricity</vt:lpstr>
      <vt:lpstr>Eye Area</vt:lpstr>
      <vt:lpstr>Eye/ Body ratio</vt:lpstr>
      <vt:lpstr>Eye/ Head Ratio</vt:lpstr>
      <vt:lpstr>Eye Length</vt:lpstr>
      <vt:lpstr>Head/ Body Ratio</vt:lpstr>
      <vt:lpstr>Eye and Body Reduction Comparisons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Body Length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F0 wls-/- in TL</dc:title>
  <dc:creator>Hande Tunbak</dc:creator>
  <cp:revision>1</cp:revision>
  <dcterms:created xsi:type="dcterms:W3CDTF">2024-05-31T08:50:19Z</dcterms:created>
  <dcterms:modified xsi:type="dcterms:W3CDTF">2024-06-12T09:48:01Z</dcterms:modified>
</cp:coreProperties>
</file>