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deep Mander" initials="HM" lastIdx="1" clrIdx="0">
    <p:extLst>
      <p:ext uri="{19B8F6BF-5375-455C-9EA6-DF929625EA0E}">
        <p15:presenceInfo xmlns:p15="http://schemas.microsoft.com/office/powerpoint/2012/main" userId="79a3d93d3742e4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eep Mander" userId="79a3d93d3742e4a4" providerId="LiveId" clId="{5837DC0C-958C-4AF8-BA2F-74CB48F3D31F}"/>
    <pc:docChg chg="undo custSel addSld delSld modSld">
      <pc:chgData name="Handeep Mander" userId="79a3d93d3742e4a4" providerId="LiveId" clId="{5837DC0C-958C-4AF8-BA2F-74CB48F3D31F}" dt="2023-12-10T01:36:08.064" v="4944" actId="20577"/>
      <pc:docMkLst>
        <pc:docMk/>
      </pc:docMkLst>
      <pc:sldChg chg="modSp mod">
        <pc:chgData name="Handeep Mander" userId="79a3d93d3742e4a4" providerId="LiveId" clId="{5837DC0C-958C-4AF8-BA2F-74CB48F3D31F}" dt="2023-12-07T21:31:47.551" v="126" actId="14100"/>
        <pc:sldMkLst>
          <pc:docMk/>
          <pc:sldMk cId="3137150018" sldId="259"/>
        </pc:sldMkLst>
        <pc:spChg chg="mod">
          <ac:chgData name="Handeep Mander" userId="79a3d93d3742e4a4" providerId="LiveId" clId="{5837DC0C-958C-4AF8-BA2F-74CB48F3D31F}" dt="2023-12-07T21:31:47.551" v="126" actId="14100"/>
          <ac:spMkLst>
            <pc:docMk/>
            <pc:sldMk cId="3137150018" sldId="259"/>
            <ac:spMk id="6" creationId="{41D19C76-51F5-7291-1667-205976B2602B}"/>
          </ac:spMkLst>
        </pc:spChg>
      </pc:sldChg>
      <pc:sldChg chg="addSp delSp modSp mod addCm delCm">
        <pc:chgData name="Handeep Mander" userId="79a3d93d3742e4a4" providerId="LiveId" clId="{5837DC0C-958C-4AF8-BA2F-74CB48F3D31F}" dt="2023-12-09T20:49:12.082" v="4130" actId="255"/>
        <pc:sldMkLst>
          <pc:docMk/>
          <pc:sldMk cId="3194357215" sldId="260"/>
        </pc:sldMkLst>
        <pc:spChg chg="mod">
          <ac:chgData name="Handeep Mander" userId="79a3d93d3742e4a4" providerId="LiveId" clId="{5837DC0C-958C-4AF8-BA2F-74CB48F3D31F}" dt="2023-12-09T20:49:12.082" v="4130" actId="255"/>
          <ac:spMkLst>
            <pc:docMk/>
            <pc:sldMk cId="3194357215" sldId="260"/>
            <ac:spMk id="7" creationId="{87E7667B-D7EB-6308-2E74-20C0BBE87A5C}"/>
          </ac:spMkLst>
        </pc:spChg>
        <pc:spChg chg="add del mod">
          <ac:chgData name="Handeep Mander" userId="79a3d93d3742e4a4" providerId="LiveId" clId="{5837DC0C-958C-4AF8-BA2F-74CB48F3D31F}" dt="2023-12-07T21:33:48.496" v="179" actId="478"/>
          <ac:spMkLst>
            <pc:docMk/>
            <pc:sldMk cId="3194357215" sldId="260"/>
            <ac:spMk id="16" creationId="{A3755EC0-C247-F3C5-2E88-BE5FDFA25BD6}"/>
          </ac:spMkLst>
        </pc:spChg>
        <pc:spChg chg="add del mod">
          <ac:chgData name="Handeep Mander" userId="79a3d93d3742e4a4" providerId="LiveId" clId="{5837DC0C-958C-4AF8-BA2F-74CB48F3D31F}" dt="2023-12-08T16:32:35.240" v="1313" actId="14100"/>
          <ac:spMkLst>
            <pc:docMk/>
            <pc:sldMk cId="3194357215" sldId="260"/>
            <ac:spMk id="17" creationId="{5414A204-D94B-8FAF-5619-2FDC48E069CB}"/>
          </ac:spMkLst>
        </pc:spChg>
        <pc:picChg chg="mod">
          <ac:chgData name="Handeep Mander" userId="79a3d93d3742e4a4" providerId="LiveId" clId="{5837DC0C-958C-4AF8-BA2F-74CB48F3D31F}" dt="2023-12-08T16:32:50.241" v="1314" actId="1076"/>
          <ac:picMkLst>
            <pc:docMk/>
            <pc:sldMk cId="3194357215" sldId="260"/>
            <ac:picMk id="2" creationId="{5230013F-4FDD-5C03-0114-930C536AE033}"/>
          </ac:picMkLst>
        </pc:picChg>
        <pc:picChg chg="mod">
          <ac:chgData name="Handeep Mander" userId="79a3d93d3742e4a4" providerId="LiveId" clId="{5837DC0C-958C-4AF8-BA2F-74CB48F3D31F}" dt="2023-12-08T16:32:57.841" v="1315" actId="1076"/>
          <ac:picMkLst>
            <pc:docMk/>
            <pc:sldMk cId="3194357215" sldId="260"/>
            <ac:picMk id="3" creationId="{6AB06FEC-B73C-0C0D-B385-5E21209B47CC}"/>
          </ac:picMkLst>
        </pc:picChg>
        <pc:picChg chg="mod">
          <ac:chgData name="Handeep Mander" userId="79a3d93d3742e4a4" providerId="LiveId" clId="{5837DC0C-958C-4AF8-BA2F-74CB48F3D31F}" dt="2023-12-08T16:34:43.497" v="1328" actId="1076"/>
          <ac:picMkLst>
            <pc:docMk/>
            <pc:sldMk cId="3194357215" sldId="260"/>
            <ac:picMk id="4" creationId="{173493CA-8DEE-A76A-DB08-5DAD628506EA}"/>
          </ac:picMkLst>
        </pc:picChg>
        <pc:picChg chg="add mod">
          <ac:chgData name="Handeep Mander" userId="79a3d93d3742e4a4" providerId="LiveId" clId="{5837DC0C-958C-4AF8-BA2F-74CB48F3D31F}" dt="2023-12-08T16:34:39.465" v="1327" actId="1076"/>
          <ac:picMkLst>
            <pc:docMk/>
            <pc:sldMk cId="3194357215" sldId="260"/>
            <ac:picMk id="9" creationId="{9BD31C88-0286-2CEE-F0D1-09111CD33735}"/>
          </ac:picMkLst>
        </pc:picChg>
        <pc:picChg chg="add mod">
          <ac:chgData name="Handeep Mander" userId="79a3d93d3742e4a4" providerId="LiveId" clId="{5837DC0C-958C-4AF8-BA2F-74CB48F3D31F}" dt="2023-12-08T16:34:33.729" v="1326" actId="1076"/>
          <ac:picMkLst>
            <pc:docMk/>
            <pc:sldMk cId="3194357215" sldId="260"/>
            <ac:picMk id="11" creationId="{4695C774-6D6D-8D91-0CDC-C25643C49F0F}"/>
          </ac:picMkLst>
        </pc:picChg>
        <pc:picChg chg="add mod">
          <ac:chgData name="Handeep Mander" userId="79a3d93d3742e4a4" providerId="LiveId" clId="{5837DC0C-958C-4AF8-BA2F-74CB48F3D31F}" dt="2023-12-08T16:34:28.985" v="1325" actId="1076"/>
          <ac:picMkLst>
            <pc:docMk/>
            <pc:sldMk cId="3194357215" sldId="260"/>
            <ac:picMk id="13" creationId="{A0D0F05C-0D06-9EA6-CB41-4F508416358C}"/>
          </ac:picMkLst>
        </pc:picChg>
        <pc:picChg chg="add mod">
          <ac:chgData name="Handeep Mander" userId="79a3d93d3742e4a4" providerId="LiveId" clId="{5837DC0C-958C-4AF8-BA2F-74CB48F3D31F}" dt="2023-12-08T16:34:20.337" v="1324" actId="1076"/>
          <ac:picMkLst>
            <pc:docMk/>
            <pc:sldMk cId="3194357215" sldId="260"/>
            <ac:picMk id="15" creationId="{1AE770CE-1804-29E3-942E-2721603EEE75}"/>
          </ac:picMkLst>
        </pc:picChg>
      </pc:sldChg>
      <pc:sldChg chg="addSp delSp modSp new del mod setBg">
        <pc:chgData name="Handeep Mander" userId="79a3d93d3742e4a4" providerId="LiveId" clId="{5837DC0C-958C-4AF8-BA2F-74CB48F3D31F}" dt="2023-12-09T18:54:11.104" v="3154" actId="2696"/>
        <pc:sldMkLst>
          <pc:docMk/>
          <pc:sldMk cId="3133914030" sldId="261"/>
        </pc:sldMkLst>
        <pc:spChg chg="add mod">
          <ac:chgData name="Handeep Mander" userId="79a3d93d3742e4a4" providerId="LiveId" clId="{5837DC0C-958C-4AF8-BA2F-74CB48F3D31F}" dt="2023-12-09T18:36:17.527" v="2752" actId="20577"/>
          <ac:spMkLst>
            <pc:docMk/>
            <pc:sldMk cId="3133914030" sldId="261"/>
            <ac:spMk id="2" creationId="{4BCE196A-723F-03F3-F91F-337F2C0861AA}"/>
          </ac:spMkLst>
        </pc:spChg>
        <pc:spChg chg="add del mod">
          <ac:chgData name="Handeep Mander" userId="79a3d93d3742e4a4" providerId="LiveId" clId="{5837DC0C-958C-4AF8-BA2F-74CB48F3D31F}" dt="2023-12-08T17:37:02.091" v="2557" actId="11529"/>
          <ac:spMkLst>
            <pc:docMk/>
            <pc:sldMk cId="3133914030" sldId="261"/>
            <ac:spMk id="3" creationId="{A066A0A4-2F52-D582-05AB-153413A97752}"/>
          </ac:spMkLst>
        </pc:spChg>
        <pc:spChg chg="add mod">
          <ac:chgData name="Handeep Mander" userId="79a3d93d3742e4a4" providerId="LiveId" clId="{5837DC0C-958C-4AF8-BA2F-74CB48F3D31F}" dt="2023-12-09T18:31:49.432" v="2651" actId="14100"/>
          <ac:spMkLst>
            <pc:docMk/>
            <pc:sldMk cId="3133914030" sldId="261"/>
            <ac:spMk id="5" creationId="{B472C316-E7DE-461C-3C8E-414588106089}"/>
          </ac:spMkLst>
        </pc:spChg>
        <pc:spChg chg="add del mod">
          <ac:chgData name="Handeep Mander" userId="79a3d93d3742e4a4" providerId="LiveId" clId="{5837DC0C-958C-4AF8-BA2F-74CB48F3D31F}" dt="2023-12-08T17:37:46.745" v="2565" actId="11529"/>
          <ac:spMkLst>
            <pc:docMk/>
            <pc:sldMk cId="3133914030" sldId="261"/>
            <ac:spMk id="6" creationId="{C4E7A9E3-822E-6B73-98AE-2620929A40CB}"/>
          </ac:spMkLst>
        </pc:spChg>
        <pc:spChg chg="add del mod">
          <ac:chgData name="Handeep Mander" userId="79a3d93d3742e4a4" providerId="LiveId" clId="{5837DC0C-958C-4AF8-BA2F-74CB48F3D31F}" dt="2023-12-08T17:38:47.465" v="2575"/>
          <ac:spMkLst>
            <pc:docMk/>
            <pc:sldMk cId="3133914030" sldId="261"/>
            <ac:spMk id="8" creationId="{9CF3A54B-0016-7409-A042-AAD9CB272809}"/>
          </ac:spMkLst>
        </pc:spChg>
        <pc:spChg chg="add del mod">
          <ac:chgData name="Handeep Mander" userId="79a3d93d3742e4a4" providerId="LiveId" clId="{5837DC0C-958C-4AF8-BA2F-74CB48F3D31F}" dt="2023-12-08T17:38:47.462" v="2573" actId="478"/>
          <ac:spMkLst>
            <pc:docMk/>
            <pc:sldMk cId="3133914030" sldId="261"/>
            <ac:spMk id="10" creationId="{F4F0D4EE-1170-2840-7579-3556D856DB7D}"/>
          </ac:spMkLst>
        </pc:spChg>
        <pc:spChg chg="add del mod">
          <ac:chgData name="Handeep Mander" userId="79a3d93d3742e4a4" providerId="LiveId" clId="{5837DC0C-958C-4AF8-BA2F-74CB48F3D31F}" dt="2023-12-08T17:41:41.996" v="2646" actId="11529"/>
          <ac:spMkLst>
            <pc:docMk/>
            <pc:sldMk cId="3133914030" sldId="261"/>
            <ac:spMk id="12" creationId="{7DEFA6A4-76F2-216D-8673-EEB475C99D99}"/>
          </ac:spMkLst>
        </pc:spChg>
        <pc:picChg chg="add mod">
          <ac:chgData name="Handeep Mander" userId="79a3d93d3742e4a4" providerId="LiveId" clId="{5837DC0C-958C-4AF8-BA2F-74CB48F3D31F}" dt="2023-12-09T18:34:39.776" v="2675" actId="14100"/>
          <ac:picMkLst>
            <pc:docMk/>
            <pc:sldMk cId="3133914030" sldId="261"/>
            <ac:picMk id="4" creationId="{7DF0E630-DBE5-28EA-A4EF-A96D51DB8039}"/>
          </ac:picMkLst>
        </pc:picChg>
        <pc:picChg chg="add mod">
          <ac:chgData name="Handeep Mander" userId="79a3d93d3742e4a4" providerId="LiveId" clId="{5837DC0C-958C-4AF8-BA2F-74CB48F3D31F}" dt="2023-12-09T18:33:33.608" v="2669" actId="14100"/>
          <ac:picMkLst>
            <pc:docMk/>
            <pc:sldMk cId="3133914030" sldId="261"/>
            <ac:picMk id="7" creationId="{A74B4BA5-E42B-A5B6-7C1C-734227729F0C}"/>
          </ac:picMkLst>
        </pc:picChg>
        <pc:picChg chg="add mod">
          <ac:chgData name="Handeep Mander" userId="79a3d93d3742e4a4" providerId="LiveId" clId="{5837DC0C-958C-4AF8-BA2F-74CB48F3D31F}" dt="2023-12-09T18:33:18.145" v="2666" actId="1076"/>
          <ac:picMkLst>
            <pc:docMk/>
            <pc:sldMk cId="3133914030" sldId="261"/>
            <ac:picMk id="9" creationId="{9B4B2D17-3A82-572C-AD32-5B4492587AAF}"/>
          </ac:picMkLst>
        </pc:picChg>
        <pc:picChg chg="add mod">
          <ac:chgData name="Handeep Mander" userId="79a3d93d3742e4a4" providerId="LiveId" clId="{5837DC0C-958C-4AF8-BA2F-74CB48F3D31F}" dt="2023-12-09T18:33:36.543" v="2670" actId="14100"/>
          <ac:picMkLst>
            <pc:docMk/>
            <pc:sldMk cId="3133914030" sldId="261"/>
            <ac:picMk id="11" creationId="{38B7ADB4-E233-2A50-8F7D-375F2219260A}"/>
          </ac:picMkLst>
        </pc:picChg>
      </pc:sldChg>
      <pc:sldChg chg="addSp delSp modSp new mod setBg">
        <pc:chgData name="Handeep Mander" userId="79a3d93d3742e4a4" providerId="LiveId" clId="{5837DC0C-958C-4AF8-BA2F-74CB48F3D31F}" dt="2023-12-10T01:34:28.334" v="4940" actId="14100"/>
        <pc:sldMkLst>
          <pc:docMk/>
          <pc:sldMk cId="673112466" sldId="262"/>
        </pc:sldMkLst>
        <pc:spChg chg="add mod">
          <ac:chgData name="Handeep Mander" userId="79a3d93d3742e4a4" providerId="LiveId" clId="{5837DC0C-958C-4AF8-BA2F-74CB48F3D31F}" dt="2023-12-09T20:35:27.376" v="3898" actId="14100"/>
          <ac:spMkLst>
            <pc:docMk/>
            <pc:sldMk cId="673112466" sldId="262"/>
            <ac:spMk id="2" creationId="{262A7AAD-43F1-7F50-AD2B-3891CF58A171}"/>
          </ac:spMkLst>
        </pc:spChg>
        <pc:spChg chg="add mod">
          <ac:chgData name="Handeep Mander" userId="79a3d93d3742e4a4" providerId="LiveId" clId="{5837DC0C-958C-4AF8-BA2F-74CB48F3D31F}" dt="2023-12-10T01:31:21.688" v="4929" actId="20577"/>
          <ac:spMkLst>
            <pc:docMk/>
            <pc:sldMk cId="673112466" sldId="262"/>
            <ac:spMk id="3" creationId="{CF47E46E-9E29-9C7A-59E2-D25523676713}"/>
          </ac:spMkLst>
        </pc:spChg>
        <pc:spChg chg="add del mod">
          <ac:chgData name="Handeep Mander" userId="79a3d93d3742e4a4" providerId="LiveId" clId="{5837DC0C-958C-4AF8-BA2F-74CB48F3D31F}" dt="2023-12-09T18:45:48.836" v="2986" actId="478"/>
          <ac:spMkLst>
            <pc:docMk/>
            <pc:sldMk cId="673112466" sldId="262"/>
            <ac:spMk id="6" creationId="{169BCACD-2E93-9135-35BC-8F3F04DEF1DC}"/>
          </ac:spMkLst>
        </pc:spChg>
        <pc:spChg chg="add mod">
          <ac:chgData name="Handeep Mander" userId="79a3d93d3742e4a4" providerId="LiveId" clId="{5837DC0C-958C-4AF8-BA2F-74CB48F3D31F}" dt="2023-12-09T20:36:17.420" v="3901" actId="14100"/>
          <ac:spMkLst>
            <pc:docMk/>
            <pc:sldMk cId="673112466" sldId="262"/>
            <ac:spMk id="7" creationId="{18892D2B-711D-B425-1370-F0C880953302}"/>
          </ac:spMkLst>
        </pc:spChg>
        <pc:spChg chg="add del mod">
          <ac:chgData name="Handeep Mander" userId="79a3d93d3742e4a4" providerId="LiveId" clId="{5837DC0C-958C-4AF8-BA2F-74CB48F3D31F}" dt="2023-12-10T01:34:28.334" v="4940" actId="14100"/>
          <ac:spMkLst>
            <pc:docMk/>
            <pc:sldMk cId="673112466" sldId="262"/>
            <ac:spMk id="12" creationId="{7BAA3F88-3980-F9CF-6D78-EEF0F236B1C8}"/>
          </ac:spMkLst>
        </pc:spChg>
        <pc:spChg chg="add del mod">
          <ac:chgData name="Handeep Mander" userId="79a3d93d3742e4a4" providerId="LiveId" clId="{5837DC0C-958C-4AF8-BA2F-74CB48F3D31F}" dt="2023-12-09T20:02:38.505" v="3211" actId="478"/>
          <ac:spMkLst>
            <pc:docMk/>
            <pc:sldMk cId="673112466" sldId="262"/>
            <ac:spMk id="13" creationId="{B63602E8-B198-DA79-AA5B-9C6E1241EAF6}"/>
          </ac:spMkLst>
        </pc:spChg>
        <pc:spChg chg="add mod">
          <ac:chgData name="Handeep Mander" userId="79a3d93d3742e4a4" providerId="LiveId" clId="{5837DC0C-958C-4AF8-BA2F-74CB48F3D31F}" dt="2023-12-09T20:37:35.315" v="3913" actId="20577"/>
          <ac:spMkLst>
            <pc:docMk/>
            <pc:sldMk cId="673112466" sldId="262"/>
            <ac:spMk id="14" creationId="{50E025D5-0E17-EC90-BDDB-436D3FB925F4}"/>
          </ac:spMkLst>
        </pc:spChg>
        <pc:picChg chg="add del mod">
          <ac:chgData name="Handeep Mander" userId="79a3d93d3742e4a4" providerId="LiveId" clId="{5837DC0C-958C-4AF8-BA2F-74CB48F3D31F}" dt="2023-12-09T19:00:26.374" v="3178" actId="478"/>
          <ac:picMkLst>
            <pc:docMk/>
            <pc:sldMk cId="673112466" sldId="262"/>
            <ac:picMk id="4" creationId="{5680E889-D96E-8FB4-82D1-6A4548607E19}"/>
          </ac:picMkLst>
        </pc:picChg>
        <pc:picChg chg="add del mod">
          <ac:chgData name="Handeep Mander" userId="79a3d93d3742e4a4" providerId="LiveId" clId="{5837DC0C-958C-4AF8-BA2F-74CB48F3D31F}" dt="2023-12-09T19:01:06.184" v="3185" actId="478"/>
          <ac:picMkLst>
            <pc:docMk/>
            <pc:sldMk cId="673112466" sldId="262"/>
            <ac:picMk id="5" creationId="{092B4782-CBA1-FFE8-722F-A9C577BDEAD2}"/>
          </ac:picMkLst>
        </pc:picChg>
        <pc:picChg chg="add del mod">
          <ac:chgData name="Handeep Mander" userId="79a3d93d3742e4a4" providerId="LiveId" clId="{5837DC0C-958C-4AF8-BA2F-74CB48F3D31F}" dt="2023-12-09T19:01:08.889" v="3187" actId="478"/>
          <ac:picMkLst>
            <pc:docMk/>
            <pc:sldMk cId="673112466" sldId="262"/>
            <ac:picMk id="8" creationId="{188F472E-5F25-84BD-BBCD-7D72844B6A95}"/>
          </ac:picMkLst>
        </pc:picChg>
        <pc:picChg chg="add del mod">
          <ac:chgData name="Handeep Mander" userId="79a3d93d3742e4a4" providerId="LiveId" clId="{5837DC0C-958C-4AF8-BA2F-74CB48F3D31F}" dt="2023-12-09T19:01:07.335" v="3186" actId="478"/>
          <ac:picMkLst>
            <pc:docMk/>
            <pc:sldMk cId="673112466" sldId="262"/>
            <ac:picMk id="9" creationId="{EAF99394-4787-D63E-E83A-FEECC0FF678B}"/>
          </ac:picMkLst>
        </pc:picChg>
        <pc:picChg chg="add del mod">
          <ac:chgData name="Handeep Mander" userId="79a3d93d3742e4a4" providerId="LiveId" clId="{5837DC0C-958C-4AF8-BA2F-74CB48F3D31F}" dt="2023-12-09T18:49:33.271" v="3012"/>
          <ac:picMkLst>
            <pc:docMk/>
            <pc:sldMk cId="673112466" sldId="262"/>
            <ac:picMk id="10" creationId="{BE219BE6-6B1C-FCD5-B417-72CB7CFD0BEB}"/>
          </ac:picMkLst>
        </pc:picChg>
        <pc:picChg chg="add del mod">
          <ac:chgData name="Handeep Mander" userId="79a3d93d3742e4a4" providerId="LiveId" clId="{5837DC0C-958C-4AF8-BA2F-74CB48F3D31F}" dt="2023-12-09T18:49:33.271" v="3012"/>
          <ac:picMkLst>
            <pc:docMk/>
            <pc:sldMk cId="673112466" sldId="262"/>
            <ac:picMk id="11" creationId="{0042A562-01B3-697E-6806-7E4AE5743492}"/>
          </ac:picMkLst>
        </pc:picChg>
        <pc:picChg chg="add del mod">
          <ac:chgData name="Handeep Mander" userId="79a3d93d3742e4a4" providerId="LiveId" clId="{5837DC0C-958C-4AF8-BA2F-74CB48F3D31F}" dt="2023-12-09T19:03:02.807" v="3193" actId="478"/>
          <ac:picMkLst>
            <pc:docMk/>
            <pc:sldMk cId="673112466" sldId="262"/>
            <ac:picMk id="16" creationId="{3BB5044F-E033-6D47-C78A-70D98EB5A215}"/>
          </ac:picMkLst>
        </pc:picChg>
        <pc:picChg chg="add mod">
          <ac:chgData name="Handeep Mander" userId="79a3d93d3742e4a4" providerId="LiveId" clId="{5837DC0C-958C-4AF8-BA2F-74CB48F3D31F}" dt="2023-12-09T20:35:13.552" v="3897" actId="1076"/>
          <ac:picMkLst>
            <pc:docMk/>
            <pc:sldMk cId="673112466" sldId="262"/>
            <ac:picMk id="18" creationId="{983D4A7A-03A3-7937-C83B-F67605F51FB8}"/>
          </ac:picMkLst>
        </pc:picChg>
        <pc:picChg chg="add mod">
          <ac:chgData name="Handeep Mander" userId="79a3d93d3742e4a4" providerId="LiveId" clId="{5837DC0C-958C-4AF8-BA2F-74CB48F3D31F}" dt="2023-12-09T20:35:05.635" v="3896" actId="1076"/>
          <ac:picMkLst>
            <pc:docMk/>
            <pc:sldMk cId="673112466" sldId="262"/>
            <ac:picMk id="20" creationId="{6BC6FE51-1E67-87ED-DB73-E40FC4FD1C20}"/>
          </ac:picMkLst>
        </pc:picChg>
        <pc:picChg chg="add mod">
          <ac:chgData name="Handeep Mander" userId="79a3d93d3742e4a4" providerId="LiveId" clId="{5837DC0C-958C-4AF8-BA2F-74CB48F3D31F}" dt="2023-12-09T19:07:46.918" v="3210" actId="14100"/>
          <ac:picMkLst>
            <pc:docMk/>
            <pc:sldMk cId="673112466" sldId="262"/>
            <ac:picMk id="22" creationId="{D7754D9D-6A74-5B9C-5DAD-F8FE4972018E}"/>
          </ac:picMkLst>
        </pc:picChg>
      </pc:sldChg>
      <pc:sldChg chg="modSp add mod">
        <pc:chgData name="Handeep Mander" userId="79a3d93d3742e4a4" providerId="LiveId" clId="{5837DC0C-958C-4AF8-BA2F-74CB48F3D31F}" dt="2023-12-09T20:43:33.454" v="4053" actId="14100"/>
        <pc:sldMkLst>
          <pc:docMk/>
          <pc:sldMk cId="2288836306" sldId="263"/>
        </pc:sldMkLst>
        <pc:spChg chg="mod">
          <ac:chgData name="Handeep Mander" userId="79a3d93d3742e4a4" providerId="LiveId" clId="{5837DC0C-958C-4AF8-BA2F-74CB48F3D31F}" dt="2023-12-09T20:43:24.884" v="4051" actId="14100"/>
          <ac:spMkLst>
            <pc:docMk/>
            <pc:sldMk cId="2288836306" sldId="263"/>
            <ac:spMk id="3" creationId="{CF47E46E-9E29-9C7A-59E2-D25523676713}"/>
          </ac:spMkLst>
        </pc:spChg>
        <pc:spChg chg="mod">
          <ac:chgData name="Handeep Mander" userId="79a3d93d3742e4a4" providerId="LiveId" clId="{5837DC0C-958C-4AF8-BA2F-74CB48F3D31F}" dt="2023-12-09T20:43:30.088" v="4052" actId="14100"/>
          <ac:spMkLst>
            <pc:docMk/>
            <pc:sldMk cId="2288836306" sldId="263"/>
            <ac:spMk id="7" creationId="{18892D2B-711D-B425-1370-F0C880953302}"/>
          </ac:spMkLst>
        </pc:spChg>
        <pc:spChg chg="mod">
          <ac:chgData name="Handeep Mander" userId="79a3d93d3742e4a4" providerId="LiveId" clId="{5837DC0C-958C-4AF8-BA2F-74CB48F3D31F}" dt="2023-12-09T20:43:33.454" v="4053" actId="14100"/>
          <ac:spMkLst>
            <pc:docMk/>
            <pc:sldMk cId="2288836306" sldId="263"/>
            <ac:spMk id="13" creationId="{B63602E8-B198-DA79-AA5B-9C6E1241EAF6}"/>
          </ac:spMkLst>
        </pc:spChg>
        <pc:spChg chg="mod">
          <ac:chgData name="Handeep Mander" userId="79a3d93d3742e4a4" providerId="LiveId" clId="{5837DC0C-958C-4AF8-BA2F-74CB48F3D31F}" dt="2023-12-09T20:37:46.156" v="3914" actId="20577"/>
          <ac:spMkLst>
            <pc:docMk/>
            <pc:sldMk cId="2288836306" sldId="263"/>
            <ac:spMk id="14" creationId="{50E025D5-0E17-EC90-BDDB-436D3FB925F4}"/>
          </ac:spMkLst>
        </pc:spChg>
      </pc:sldChg>
      <pc:sldChg chg="addSp delSp modSp new mod setBg">
        <pc:chgData name="Handeep Mander" userId="79a3d93d3742e4a4" providerId="LiveId" clId="{5837DC0C-958C-4AF8-BA2F-74CB48F3D31F}" dt="2023-12-10T01:36:08.064" v="4944" actId="20577"/>
        <pc:sldMkLst>
          <pc:docMk/>
          <pc:sldMk cId="1768371545" sldId="264"/>
        </pc:sldMkLst>
        <pc:spChg chg="add mod">
          <ac:chgData name="Handeep Mander" userId="79a3d93d3742e4a4" providerId="LiveId" clId="{5837DC0C-958C-4AF8-BA2F-74CB48F3D31F}" dt="2023-12-09T20:59:30.044" v="4186" actId="14100"/>
          <ac:spMkLst>
            <pc:docMk/>
            <pc:sldMk cId="1768371545" sldId="264"/>
            <ac:spMk id="2" creationId="{8D161FA1-B6D4-3812-48AA-8A4C96B2BE5A}"/>
          </ac:spMkLst>
        </pc:spChg>
        <pc:spChg chg="add mod">
          <ac:chgData name="Handeep Mander" userId="79a3d93d3742e4a4" providerId="LiveId" clId="{5837DC0C-958C-4AF8-BA2F-74CB48F3D31F}" dt="2023-12-09T20:50:25.458" v="4140" actId="1076"/>
          <ac:spMkLst>
            <pc:docMk/>
            <pc:sldMk cId="1768371545" sldId="264"/>
            <ac:spMk id="3" creationId="{6E243BB0-C18B-39E5-5E64-5F5DBDBFFF2A}"/>
          </ac:spMkLst>
        </pc:spChg>
        <pc:spChg chg="add del mod">
          <ac:chgData name="Handeep Mander" userId="79a3d93d3742e4a4" providerId="LiveId" clId="{5837DC0C-958C-4AF8-BA2F-74CB48F3D31F}" dt="2023-12-10T01:12:07.971" v="4188"/>
          <ac:spMkLst>
            <pc:docMk/>
            <pc:sldMk cId="1768371545" sldId="264"/>
            <ac:spMk id="14" creationId="{F310710A-8ABA-3472-E9C5-E68EA37D483F}"/>
          </ac:spMkLst>
        </pc:spChg>
        <pc:spChg chg="add mod">
          <ac:chgData name="Handeep Mander" userId="79a3d93d3742e4a4" providerId="LiveId" clId="{5837DC0C-958C-4AF8-BA2F-74CB48F3D31F}" dt="2023-12-10T01:36:08.064" v="4944" actId="20577"/>
          <ac:spMkLst>
            <pc:docMk/>
            <pc:sldMk cId="1768371545" sldId="264"/>
            <ac:spMk id="15" creationId="{BA5B4A11-96B2-C893-2215-AE97FD979AD8}"/>
          </ac:spMkLst>
        </pc:spChg>
        <pc:spChg chg="add mod">
          <ac:chgData name="Handeep Mander" userId="79a3d93d3742e4a4" providerId="LiveId" clId="{5837DC0C-958C-4AF8-BA2F-74CB48F3D31F}" dt="2023-12-10T01:21:46.847" v="4722" actId="14100"/>
          <ac:spMkLst>
            <pc:docMk/>
            <pc:sldMk cId="1768371545" sldId="264"/>
            <ac:spMk id="16" creationId="{3E8E0B92-1A8F-22B6-34FA-787218EFCC35}"/>
          </ac:spMkLst>
        </pc:spChg>
        <pc:spChg chg="add mod">
          <ac:chgData name="Handeep Mander" userId="79a3d93d3742e4a4" providerId="LiveId" clId="{5837DC0C-958C-4AF8-BA2F-74CB48F3D31F}" dt="2023-12-10T01:22:32.287" v="4725" actId="14100"/>
          <ac:spMkLst>
            <pc:docMk/>
            <pc:sldMk cId="1768371545" sldId="264"/>
            <ac:spMk id="17" creationId="{49ED2AD8-5A84-1C68-D746-2448846DCAB0}"/>
          </ac:spMkLst>
        </pc:spChg>
        <pc:picChg chg="add mod">
          <ac:chgData name="Handeep Mander" userId="79a3d93d3742e4a4" providerId="LiveId" clId="{5837DC0C-958C-4AF8-BA2F-74CB48F3D31F}" dt="2023-12-09T20:58:43.146" v="4176" actId="14100"/>
          <ac:picMkLst>
            <pc:docMk/>
            <pc:sldMk cId="1768371545" sldId="264"/>
            <ac:picMk id="5" creationId="{4A0F5106-C19A-640A-65AE-137A4B6AACC0}"/>
          </ac:picMkLst>
        </pc:picChg>
        <pc:picChg chg="add del mod">
          <ac:chgData name="Handeep Mander" userId="79a3d93d3742e4a4" providerId="LiveId" clId="{5837DC0C-958C-4AF8-BA2F-74CB48F3D31F}" dt="2023-12-09T20:52:01.882" v="4149" actId="478"/>
          <ac:picMkLst>
            <pc:docMk/>
            <pc:sldMk cId="1768371545" sldId="264"/>
            <ac:picMk id="7" creationId="{58198CDB-4529-DF95-4DC6-DC43E3D75FE8}"/>
          </ac:picMkLst>
        </pc:picChg>
        <pc:picChg chg="add del mod">
          <ac:chgData name="Handeep Mander" userId="79a3d93d3742e4a4" providerId="LiveId" clId="{5837DC0C-958C-4AF8-BA2F-74CB48F3D31F}" dt="2023-12-09T20:55:51.641" v="4158" actId="478"/>
          <ac:picMkLst>
            <pc:docMk/>
            <pc:sldMk cId="1768371545" sldId="264"/>
            <ac:picMk id="9" creationId="{42954079-70CD-ADD8-3DB3-E8DE5DDA1020}"/>
          </ac:picMkLst>
        </pc:picChg>
        <pc:picChg chg="add mod">
          <ac:chgData name="Handeep Mander" userId="79a3d93d3742e4a4" providerId="LiveId" clId="{5837DC0C-958C-4AF8-BA2F-74CB48F3D31F}" dt="2023-12-09T20:58:54.044" v="4180" actId="14100"/>
          <ac:picMkLst>
            <pc:docMk/>
            <pc:sldMk cId="1768371545" sldId="264"/>
            <ac:picMk id="11" creationId="{AD960D86-4389-D69D-B254-E76E8382A343}"/>
          </ac:picMkLst>
        </pc:picChg>
        <pc:picChg chg="add mod">
          <ac:chgData name="Handeep Mander" userId="79a3d93d3742e4a4" providerId="LiveId" clId="{5837DC0C-958C-4AF8-BA2F-74CB48F3D31F}" dt="2023-12-09T20:59:26.587" v="4185" actId="1076"/>
          <ac:picMkLst>
            <pc:docMk/>
            <pc:sldMk cId="1768371545" sldId="264"/>
            <ac:picMk id="13" creationId="{23F15F9E-F0FB-A17C-5C9A-212B6449DC8F}"/>
          </ac:picMkLst>
        </pc:picChg>
      </pc:sldChg>
      <pc:sldChg chg="addSp modSp new mod setBg">
        <pc:chgData name="Handeep Mander" userId="79a3d93d3742e4a4" providerId="LiveId" clId="{5837DC0C-958C-4AF8-BA2F-74CB48F3D31F}" dt="2023-12-10T01:27:59.230" v="4770" actId="14100"/>
        <pc:sldMkLst>
          <pc:docMk/>
          <pc:sldMk cId="2190609452" sldId="265"/>
        </pc:sldMkLst>
        <pc:spChg chg="add mod">
          <ac:chgData name="Handeep Mander" userId="79a3d93d3742e4a4" providerId="LiveId" clId="{5837DC0C-958C-4AF8-BA2F-74CB48F3D31F}" dt="2023-12-10T01:27:59.230" v="4770" actId="14100"/>
          <ac:spMkLst>
            <pc:docMk/>
            <pc:sldMk cId="2190609452" sldId="265"/>
            <ac:spMk id="2" creationId="{CDCFF650-42C4-BB62-ABC7-1354F829A1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39F1-1432-BD72-017B-BFFD45B1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8108-9B4B-CAC0-90F1-65552531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6117-05F7-874D-3725-8631120F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FC86-FBA1-FC1D-0E74-D5E07108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6ECF-EB35-9930-AA70-A0002941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00BB-B99F-FE00-FF1E-516E0ED6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FE7F4-D7CA-1378-A872-D6A49518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09DD-6DBB-CF08-0D27-EA386CCB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3191-6E30-12FF-3E5F-B54A8979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DFBE-0367-658B-ACCD-D1FB4845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DBAE-BD14-52B2-2D42-CE0416AC6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D7EAE-7824-DAF6-6EA9-2EFE172E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5E61-2404-1765-C990-0AD7B96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0BEA-71A3-7608-75A6-7C3B0503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3597-D17A-25D5-00A8-D8F16F3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4C7D-4EF7-8553-CF4D-EACC22A1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C738-12B5-779F-3322-6DD827A3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0E1F-2952-7F38-5C4A-C7C7A86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9FA8-7C3D-3A9B-542F-C1A06C46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3714-40A7-A1F4-EC97-8D7BBC7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ECDD-76E0-3E44-79FB-437AC873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F09C-9A49-62AC-5C4D-8ED10CA1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BA4D-F10C-DC0E-293A-394313EE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AD8B-B79D-013D-D40A-B4E2315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B88F-7941-A2AF-70CA-31CDC616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149-EE72-87B8-1745-CA3C6B35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0056-7CFD-4807-0AE7-914A8385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BA5CA-F9B4-C80E-4455-92341180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27F90-11E9-A3CE-AD0D-0725D408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52EE-0B6B-93FB-8E43-84BE5E9B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2E83-981B-BDD2-EF0E-32692FF2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8B13-A5D3-2027-09B8-AB27253A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A98F-661D-54AD-B2CA-CE1B8D9F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5C99E-3E21-3CB1-5B6B-131401B9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893F5-9CEA-E7C8-9840-95977EF23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3BE61-E39A-E439-2D0E-C6C46F64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09CAB-4361-D652-BE98-4E8BB89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C569F-5950-F85C-B452-F2573451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EECB1-9778-E4EA-EC9F-CB1BC8B8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6FB3-F1AF-BF39-6799-4AA65C84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184C4-8E86-8A3C-C3C4-89A381D5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AF26-5F0A-C127-476A-7A593660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134C2-9E07-1A6C-87BA-60E7691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91CB-5235-94CE-0256-1B4442FD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50AB4-0324-9094-1886-093A8C5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37990-DD14-D33C-C095-AB3645D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7B4-530E-3D40-964C-E8D8FBC4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61E9-93C8-F000-F093-AE304383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C135-BA91-E620-1471-BD6E092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4BC2-802A-D224-8B6B-0DA1CA74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5FBD-4E8B-40EC-CA24-26608832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D860-DDE9-0655-92F5-3842FE3A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1ED-5899-C666-410B-0BE0241B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0DCDD-B752-8FFD-DF19-01650431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E422-A54F-788E-378A-5F41CD8E5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3EF5-658C-5124-9A81-C32BA88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90760-1A85-E421-7D40-0212E79A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905C-1581-6FD5-5F0F-5A5236EB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7E1DC-535C-C35A-C515-42AB10D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96BF-2592-EDAC-C705-40E74D0A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DA70-5941-7239-C73E-5F0644A7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BD5-864A-4959-B0E0-742865C241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C396-1532-3EDF-2FD4-97E6C18AD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7DF9-6663-116E-069F-AD4E1C1E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EA7AF-7136-44FD-9992-62DB7BAD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43CBB-4B3E-6FA6-DDD1-8D7440705252}"/>
              </a:ext>
            </a:extLst>
          </p:cNvPr>
          <p:cNvSpPr/>
          <p:nvPr/>
        </p:nvSpPr>
        <p:spPr>
          <a:xfrm>
            <a:off x="3840480" y="172720"/>
            <a:ext cx="4328160" cy="92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19C76-51F5-7291-1667-205976B2602B}"/>
              </a:ext>
            </a:extLst>
          </p:cNvPr>
          <p:cNvSpPr/>
          <p:nvPr/>
        </p:nvSpPr>
        <p:spPr>
          <a:xfrm>
            <a:off x="579120" y="1656080"/>
            <a:ext cx="11033760" cy="414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 ABC company has the sales data for the last 3 years and they want to analyze it now. There is a Dimension Data where there is the list of companies and their Line of Business. There are 3 years of sales data. There is also a Target Data. Based on the data set given, try to create a dashboard. Stakeholders want the following insights in the dashboard: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Include important KPIs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Sales over Time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Sales for various Products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Manager wise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coverage across various Locations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Target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30013F-4FDD-5C03-0114-930C536AE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6" y="1848050"/>
            <a:ext cx="1383732" cy="1270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06FEC-B73C-0C0D-B385-5E21209B4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07" y="1848050"/>
            <a:ext cx="1383731" cy="1270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493CA-8DEE-A76A-DB08-5DAD6285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81" y="1840034"/>
            <a:ext cx="1383731" cy="12745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E7667B-D7EB-6308-2E74-20C0BBE87A5C}"/>
              </a:ext>
            </a:extLst>
          </p:cNvPr>
          <p:cNvSpPr/>
          <p:nvPr/>
        </p:nvSpPr>
        <p:spPr>
          <a:xfrm>
            <a:off x="4141230" y="149192"/>
            <a:ext cx="3746781" cy="1058779"/>
          </a:xfrm>
          <a:prstGeom prst="round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Insights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31C88-0286-2CEE-F0D1-09111CD33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756" y="1840035"/>
            <a:ext cx="1383731" cy="1274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5C774-6D6D-8D91-0CDC-C25643C49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437" y="1844040"/>
            <a:ext cx="1383731" cy="1270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0F05C-0D06-9EA6-CB41-4F5084163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236" y="1844040"/>
            <a:ext cx="1383730" cy="1270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70CE-1804-29E3-942E-2721603EEE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5843" y="1844040"/>
            <a:ext cx="1383731" cy="12705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14A204-D94B-8FAF-5619-2FDC48E069CB}"/>
              </a:ext>
            </a:extLst>
          </p:cNvPr>
          <p:cNvSpPr/>
          <p:nvPr/>
        </p:nvSpPr>
        <p:spPr>
          <a:xfrm>
            <a:off x="632426" y="3301465"/>
            <a:ext cx="10908264" cy="3407343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sales are </a:t>
            </a:r>
            <a:r>
              <a:rPr lang="en-US" b="1" dirty="0"/>
              <a:t>17.91M</a:t>
            </a:r>
            <a:r>
              <a:rPr lang="en-US" dirty="0"/>
              <a:t>, whereas the given target was </a:t>
            </a:r>
            <a:r>
              <a:rPr lang="en-US" b="1" dirty="0"/>
              <a:t>23.83M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highest sales were done in </a:t>
            </a:r>
            <a:r>
              <a:rPr lang="en-US" b="1" dirty="0"/>
              <a:t>October (1.96M</a:t>
            </a:r>
            <a:r>
              <a:rPr lang="en-US" dirty="0"/>
              <a:t>) followed by </a:t>
            </a:r>
            <a:r>
              <a:rPr lang="en-US" b="1" dirty="0"/>
              <a:t>September (1.89M) </a:t>
            </a:r>
            <a:r>
              <a:rPr lang="en-US" dirty="0"/>
              <a:t>and </a:t>
            </a:r>
            <a:r>
              <a:rPr lang="en-US" b="1" dirty="0"/>
              <a:t>November (1.80M)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lowest sales months are </a:t>
            </a:r>
            <a:r>
              <a:rPr lang="en-US" b="1" dirty="0"/>
              <a:t>February ( 967.72K), March (1.09M) </a:t>
            </a:r>
            <a:r>
              <a:rPr lang="en-US" dirty="0"/>
              <a:t>and</a:t>
            </a:r>
            <a:r>
              <a:rPr lang="en-US" b="1" dirty="0"/>
              <a:t> April (1.16M).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KPI </a:t>
            </a:r>
            <a:r>
              <a:rPr lang="en-US" dirty="0"/>
              <a:t>by team  is negative by </a:t>
            </a:r>
            <a:r>
              <a:rPr lang="en-US" b="1" dirty="0"/>
              <a:t>29.18%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Sales by Manager: </a:t>
            </a:r>
            <a:r>
              <a:rPr lang="en-US" b="1" dirty="0"/>
              <a:t>Duane Frame </a:t>
            </a:r>
            <a:r>
              <a:rPr lang="en-US" dirty="0"/>
              <a:t>contribution in total sales was </a:t>
            </a:r>
            <a:r>
              <a:rPr lang="en-US" b="1" dirty="0"/>
              <a:t>9.21M (51.44%) </a:t>
            </a:r>
            <a:r>
              <a:rPr lang="en-US" dirty="0"/>
              <a:t>whereas </a:t>
            </a:r>
            <a:r>
              <a:rPr lang="en-US" b="1" dirty="0"/>
              <a:t>Ronnie Daly </a:t>
            </a:r>
            <a:r>
              <a:rPr lang="en-US" dirty="0"/>
              <a:t>contributed </a:t>
            </a:r>
            <a:r>
              <a:rPr lang="en-US" b="1" dirty="0"/>
              <a:t>8.70M(48.56%)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Sales by Sales person: </a:t>
            </a:r>
            <a:r>
              <a:rPr lang="en-US" b="1" dirty="0"/>
              <a:t>Sahil Seymour </a:t>
            </a:r>
            <a:r>
              <a:rPr lang="en-US" dirty="0"/>
              <a:t>sold more sales </a:t>
            </a:r>
            <a:r>
              <a:rPr lang="en-US" b="1" dirty="0"/>
              <a:t>(4.71M)</a:t>
            </a:r>
            <a:r>
              <a:rPr lang="en-US" dirty="0"/>
              <a:t>as compared to other sales associates.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Supermarket Lv3 </a:t>
            </a:r>
            <a:r>
              <a:rPr lang="en-US" dirty="0"/>
              <a:t>is the top line of business with the sale of </a:t>
            </a:r>
            <a:r>
              <a:rPr lang="en-US" b="1" dirty="0"/>
              <a:t>(3.58M).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A7AAD-43F1-7F50-AD2B-3891CF58A171}"/>
              </a:ext>
            </a:extLst>
          </p:cNvPr>
          <p:cNvSpPr/>
          <p:nvPr/>
        </p:nvSpPr>
        <p:spPr>
          <a:xfrm>
            <a:off x="481263" y="924025"/>
            <a:ext cx="11374921" cy="575590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7E46E-9E29-9C7A-59E2-D25523676713}"/>
              </a:ext>
            </a:extLst>
          </p:cNvPr>
          <p:cNvSpPr/>
          <p:nvPr/>
        </p:nvSpPr>
        <p:spPr>
          <a:xfrm>
            <a:off x="5938788" y="1135781"/>
            <a:ext cx="5459727" cy="1597949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2017, Sarah Pennington sold 2.80M,followed by Tahmina Vinson 2.51M.  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2018, Tahmina did the top sales and Sarah was the second top sales supervisor.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2019, Harvey Solomon has the maximum sales and Tahmina has the second highest sales.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92D2B-711D-B425-1370-F0C880953302}"/>
              </a:ext>
            </a:extLst>
          </p:cNvPr>
          <p:cNvSpPr/>
          <p:nvPr/>
        </p:nvSpPr>
        <p:spPr>
          <a:xfrm>
            <a:off x="5938788" y="5191501"/>
            <a:ext cx="5459727" cy="855783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Sahil Seymour was the top sales associate with the Sales of 4.71M, followed by Shakil Durham 3.30M.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A3F88-3980-F9CF-6D78-EEF0F236B1C8}"/>
              </a:ext>
            </a:extLst>
          </p:cNvPr>
          <p:cNvSpPr/>
          <p:nvPr/>
        </p:nvSpPr>
        <p:spPr>
          <a:xfrm>
            <a:off x="5938788" y="3429000"/>
            <a:ext cx="5459727" cy="104256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retail team has the highest sales (8.70M) among the other teams, where Distribution team contribution has 6.10 and the Online team has 3.11M.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E025D5-0E17-EC90-BDDB-436D3FB925F4}"/>
              </a:ext>
            </a:extLst>
          </p:cNvPr>
          <p:cNvSpPr/>
          <p:nvPr/>
        </p:nvSpPr>
        <p:spPr>
          <a:xfrm>
            <a:off x="3339966" y="105879"/>
            <a:ext cx="6025415" cy="625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Sales Team Insights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3D4A7A-03A3-7937-C83B-F67605F5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3" y="1036472"/>
            <a:ext cx="3999896" cy="16972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C6FE51-1E67-87ED-DB73-E40FC4FD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3" y="2903618"/>
            <a:ext cx="3999896" cy="16972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754D9D-6A74-5B9C-5DAD-F8FE49720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4" y="4770764"/>
            <a:ext cx="3999895" cy="16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A7AAD-43F1-7F50-AD2B-3891CF58A171}"/>
              </a:ext>
            </a:extLst>
          </p:cNvPr>
          <p:cNvSpPr/>
          <p:nvPr/>
        </p:nvSpPr>
        <p:spPr>
          <a:xfrm>
            <a:off x="471638" y="883920"/>
            <a:ext cx="11374921" cy="5679439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7E46E-9E29-9C7A-59E2-D25523676713}"/>
              </a:ext>
            </a:extLst>
          </p:cNvPr>
          <p:cNvSpPr/>
          <p:nvPr/>
        </p:nvSpPr>
        <p:spPr>
          <a:xfrm>
            <a:off x="6830662" y="1481756"/>
            <a:ext cx="4889700" cy="7659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city Winthrop has the highest customers for the entire time period with the count of 389.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Wallula has the least customers.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E889-D96E-8FB4-82D1-6A454860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6" y="1185356"/>
            <a:ext cx="5590517" cy="1537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B4782-CBA1-FFE8-722F-A9C577BD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5" y="2953775"/>
            <a:ext cx="5589068" cy="1539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92D2B-711D-B425-1370-F0C880953302}"/>
              </a:ext>
            </a:extLst>
          </p:cNvPr>
          <p:cNvSpPr/>
          <p:nvPr/>
        </p:nvSpPr>
        <p:spPr>
          <a:xfrm>
            <a:off x="6830662" y="4610297"/>
            <a:ext cx="4863497" cy="855783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</a:t>
            </a:r>
            <a:r>
              <a:rPr lang="en-US" b="1" dirty="0"/>
              <a:t>ragon Walk is the top company with the percentage of 25.21, followed by red Beat and so on.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F472E-5F25-84BD-BBCD-7D72844B6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23" y="4621459"/>
            <a:ext cx="2614860" cy="1813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99394-4787-D63E-E83A-FEECC0FF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16" y="4621460"/>
            <a:ext cx="2833033" cy="18139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A3F88-3980-F9CF-6D78-EEF0F236B1C8}"/>
              </a:ext>
            </a:extLst>
          </p:cNvPr>
          <p:cNvSpPr/>
          <p:nvPr/>
        </p:nvSpPr>
        <p:spPr>
          <a:xfrm>
            <a:off x="6830662" y="3069186"/>
            <a:ext cx="5015897" cy="110236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/>
              <a:t>The top five line of business are Supermarkets Lv3, B&amp;B, Supermarkets, Lv2,Distribution Lv1 and Distribution Lv2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3602E8-B198-DA79-AA5B-9C6E1241EAF6}"/>
              </a:ext>
            </a:extLst>
          </p:cNvPr>
          <p:cNvSpPr/>
          <p:nvPr/>
        </p:nvSpPr>
        <p:spPr>
          <a:xfrm>
            <a:off x="6830662" y="5595862"/>
            <a:ext cx="4863497" cy="66269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96.67% customers are still active, however; only 3.33%  has been inactivated.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E025D5-0E17-EC90-BDDB-436D3FB925F4}"/>
              </a:ext>
            </a:extLst>
          </p:cNvPr>
          <p:cNvSpPr/>
          <p:nvPr/>
        </p:nvSpPr>
        <p:spPr>
          <a:xfrm>
            <a:off x="3339966" y="105879"/>
            <a:ext cx="6275672" cy="64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Customers Based Insights </a:t>
            </a:r>
          </a:p>
        </p:txBody>
      </p:sp>
    </p:spTree>
    <p:extLst>
      <p:ext uri="{BB962C8B-B14F-4D97-AF65-F5344CB8AC3E}">
        <p14:creationId xmlns:p14="http://schemas.microsoft.com/office/powerpoint/2010/main" val="22888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161FA1-B6D4-3812-48AA-8A4C96B2BE5A}"/>
              </a:ext>
            </a:extLst>
          </p:cNvPr>
          <p:cNvSpPr/>
          <p:nvPr/>
        </p:nvSpPr>
        <p:spPr>
          <a:xfrm>
            <a:off x="721895" y="833120"/>
            <a:ext cx="10722543" cy="592328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43BB0-C18B-39E5-5E64-5F5DBDBFFF2A}"/>
              </a:ext>
            </a:extLst>
          </p:cNvPr>
          <p:cNvSpPr/>
          <p:nvPr/>
        </p:nvSpPr>
        <p:spPr>
          <a:xfrm>
            <a:off x="2828758" y="16577"/>
            <a:ext cx="6920564" cy="668421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Insights based on Products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5106-C19A-640A-65AE-137A4B6A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4" y="1003497"/>
            <a:ext cx="4549406" cy="169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60D86-4389-D69D-B254-E76E838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34" y="2872937"/>
            <a:ext cx="4549406" cy="1737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15F9E-F0FB-A17C-5C9A-212B6449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34" y="4778943"/>
            <a:ext cx="4549406" cy="1737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5B4A11-96B2-C893-2215-AE97FD979AD8}"/>
              </a:ext>
            </a:extLst>
          </p:cNvPr>
          <p:cNvSpPr/>
          <p:nvPr/>
        </p:nvSpPr>
        <p:spPr>
          <a:xfrm>
            <a:off x="6375467" y="1552876"/>
            <a:ext cx="5068972" cy="7659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wheat flour has the maximum sales among the other product groups. The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tomato sauces has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very minimum sales throughout the entire time.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E0B92-1A8F-22B6-34FA-787218EFCC35}"/>
              </a:ext>
            </a:extLst>
          </p:cNvPr>
          <p:cNvSpPr/>
          <p:nvPr/>
        </p:nvSpPr>
        <p:spPr>
          <a:xfrm>
            <a:off x="6375466" y="3249596"/>
            <a:ext cx="4889699" cy="7659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product 1968 is on peak in three years sales.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D2AD8-5A84-1C68-D746-2448846DCAB0}"/>
              </a:ext>
            </a:extLst>
          </p:cNvPr>
          <p:cNvSpPr/>
          <p:nvPr/>
        </p:nvSpPr>
        <p:spPr>
          <a:xfrm>
            <a:off x="6375466" y="5088556"/>
            <a:ext cx="4889699" cy="7659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category wise, food has more sales as compare to drinks.</a:t>
            </a:r>
          </a:p>
        </p:txBody>
      </p:sp>
    </p:spTree>
    <p:extLst>
      <p:ext uri="{BB962C8B-B14F-4D97-AF65-F5344CB8AC3E}">
        <p14:creationId xmlns:p14="http://schemas.microsoft.com/office/powerpoint/2010/main" val="176837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CFF650-42C4-BB62-ABC7-1354F829A1EB}"/>
              </a:ext>
            </a:extLst>
          </p:cNvPr>
          <p:cNvSpPr/>
          <p:nvPr/>
        </p:nvSpPr>
        <p:spPr>
          <a:xfrm>
            <a:off x="2783840" y="2133600"/>
            <a:ext cx="7091680" cy="226568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i="1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0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460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Handeep Mander</dc:creator>
  <cp:lastModifiedBy>Handeep Mander</cp:lastModifiedBy>
  <cp:revision>1</cp:revision>
  <dcterms:created xsi:type="dcterms:W3CDTF">2023-12-07T19:32:56Z</dcterms:created>
  <dcterms:modified xsi:type="dcterms:W3CDTF">2023-12-10T01:36:13Z</dcterms:modified>
</cp:coreProperties>
</file>