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título mestre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28/03/16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6F3AAEC-4ABA-42FD-B2CB-C519EEFF1EA5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título mestre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LevelClique para editar o texto mestre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28/03/16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9581A93-32A2-4B8B-BB42-8356BBEBAE51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80880" y="838080"/>
            <a:ext cx="8381520" cy="2209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Céu vs 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Fire Finder Robot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2389680" y="144000"/>
            <a:ext cx="1066320" cy="1371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288840" y="76320"/>
            <a:ext cx="13669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Céu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360000" y="1194120"/>
            <a:ext cx="4608000" cy="456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 Gyre Bonum"/>
              </a:rPr>
              <a:t>int flameSensor = analogRead(FLAME);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 Gyre Bonum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 Gyre Bonum"/>
              </a:rPr>
              <a:t>if( flameSensor &gt; 150 || FOGO == true ){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 Gyre Bonum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 Gyre Bonum"/>
              </a:rPr>
              <a:t>  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 Gyre Bonum"/>
              </a:rPr>
              <a:t>beep( 200 );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 Gyre Bonum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 Gyre Bonum"/>
              </a:rPr>
              <a:t>  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 Gyre Bonum"/>
              </a:rPr>
              <a:t>stopIt();  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 Gyre Bonum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 Gyre Bonum"/>
              </a:rPr>
              <a:t>  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 Gyre Bonum"/>
              </a:rPr>
              <a:t>FOGO = true;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 Gyre Bonum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 Gyre Bonum"/>
              </a:rPr>
              <a:t>}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 Gyre Bonum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 Gyre Bonum"/>
              </a:rPr>
              <a:t>else{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 Gyre Bonum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 Gyre Bonum"/>
              </a:rPr>
              <a:t>  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 Gyre Bonum"/>
              </a:rPr>
              <a:t>now = millis();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 Gyre Bonum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 Gyre Bonum"/>
              </a:rPr>
              <a:t>  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 Gyre Bonum"/>
              </a:rPr>
              <a:t>if( now - oldHcsr04 &gt;= 50 ){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 Gyre Bonum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 Gyre Bonum"/>
              </a:rPr>
              <a:t>    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 Gyre Bonum"/>
              </a:rPr>
              <a:t>gapF = distance( frontSensor 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 Gyre Bonum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 Gyre Bonum"/>
              </a:rPr>
              <a:t>    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 Gyre Bonum"/>
              </a:rPr>
              <a:t>oldHcsr04 = now;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 Gyre Bonum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 Gyre Bonum"/>
              </a:rPr>
              <a:t>  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 Gyre Bonum"/>
              </a:rPr>
              <a:t>}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 Gyre Bonum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 Gyre Bonum"/>
              </a:rPr>
              <a:t>  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 Gyre Bonum"/>
              </a:rPr>
              <a:t>if( (gapF &gt; 15 || gapF == 0) &amp;&amp; turned == false ){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 Gyre Bonum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 Gyre Bonum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 Gyre Bonum"/>
              </a:rPr>
              <a:t>goFoward();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 Gyre Bonum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 Gyre Bonum"/>
              </a:rPr>
              <a:t>  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 Gyre Bonum"/>
              </a:rPr>
              <a:t>}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 Gyre Bonum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 Gyre Bonum"/>
              </a:rPr>
              <a:t>  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 Gyre Bonum"/>
              </a:rPr>
              <a:t>else{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 Gyre Bonum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 Gyre Bonum"/>
              </a:rPr>
              <a:t>    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 Gyre Bonum"/>
              </a:rPr>
              <a:t>stopIt();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 Gyre Bonum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 Gyre Bonum"/>
              </a:rPr>
              <a:t>    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 Gyre Bonum"/>
              </a:rPr>
              <a:t>whereGo();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 Gyre Bonum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 Gyre Bonum"/>
              </a:rPr>
              <a:t>    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 Gyre Bonum"/>
              </a:rPr>
              <a:t>turned = true;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 Gyre Bonum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 Gyre Bonum"/>
              </a:rPr>
              <a:t>  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 Gyre Bonum"/>
              </a:rPr>
              <a:t>}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 Gyre Bonum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 Gyre Bonum"/>
              </a:rPr>
              <a:t>}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 Gyre Bonum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5652360" y="1383480"/>
            <a:ext cx="4571640" cy="36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 FireCheck fogo;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watching fogo 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loop 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 VerifyDist perto;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watching perto 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 GoForward;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 Turn;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 Beep;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Line 5"/>
          <p:cNvSpPr/>
          <p:nvPr/>
        </p:nvSpPr>
        <p:spPr>
          <a:xfrm>
            <a:off x="5255640" y="731880"/>
            <a:ext cx="360" cy="58921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2" descr=""/>
          <p:cNvPicPr/>
          <p:nvPr/>
        </p:nvPicPr>
        <p:blipFill>
          <a:blip r:embed="rId1"/>
          <a:stretch/>
        </p:blipFill>
        <p:spPr>
          <a:xfrm>
            <a:off x="609480" y="2590920"/>
            <a:ext cx="8259480" cy="261900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3922200" y="1295280"/>
            <a:ext cx="140940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379680" y="609480"/>
            <a:ext cx="19047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FireCheck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295280" y="1676520"/>
            <a:ext cx="6933960" cy="34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 FireCheck with 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loop 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 int flameSensor = _analogRead(FLAME);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flameSensor &gt; 300 then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escape 0;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else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await 300ms;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76320" y="190800"/>
            <a:ext cx="4571640" cy="66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encoder();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if( now - old &gt;= 500 )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  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rpmR = countR;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rpmL = countL;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Serial.print( "rpmR : " 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Serial.println( rpmR 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Serial.print( "rpmL : " 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Serial.println( rpmL 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countR = 0;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countL = 0;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Serial.println( OutputRight 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Serial.println( OutputLeft 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old = now;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InputRight = rpmR;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InputLeft = rpmL;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rightPID.Compute();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leftPID.Compute();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digitalWrite( rightM.way, HIGH );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digitalWrite( leftM.way, HIGH 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analogWrite( rightM.vel, OutputRight ); analogWrite( leftM.vel, OutputLeft 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800600" y="501480"/>
            <a:ext cx="4571640" cy="77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 GoForward with 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finalize with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_digitalWrite( _rightM.pinWay, _HIGH 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_digitalWrite( _leftM.pinWay, _HIGH 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_analogWrite( _rightM.pinVel, 0 );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_analogWrite( _leftM.pinVel,  0 );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 Encoder _ with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this.pin = ENCODER_PIN_R;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this.dir = true;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 Encoder _ with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this.pin = ENCODER_PIN_L;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this.dir = false;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every 80ms 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_digitalWrite( _rightM.pinWay, _HIGH 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_digitalWrite( _leftM.pinWay, _HIGH 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_analogWrite( _rightM.pinVel, _rightM.vel 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_analogWrite( _leftM.pinVel,  _leftM.vel 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3390840" y="34200"/>
            <a:ext cx="19047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goFoward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Line 4"/>
          <p:cNvSpPr/>
          <p:nvPr/>
        </p:nvSpPr>
        <p:spPr>
          <a:xfrm>
            <a:off x="4343400" y="761760"/>
            <a:ext cx="360" cy="58921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83520" y="152280"/>
            <a:ext cx="16318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Encoder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203040" y="1066680"/>
            <a:ext cx="4571640" cy="53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 Encoder with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 int pin;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 bool dir;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 int encoder;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 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 int old = _LOW;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loop 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 int cur = _digitalRead( this.pin 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cur != old then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old = cur;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emit encoder =&gt; cur;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await 5ms; //debouncing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&lt;…&gt;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952880" y="1066680"/>
            <a:ext cx="4571640" cy="50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loop 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 int c = 0;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watching 300ms 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every encoder 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= c + 1;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this.dir then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_inputR = c;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_pidR.Compute();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_rightM.vel = _outputR;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else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_inputL = c;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_pidL.Compute();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_leftM.vel = _outputL;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Application>LibreOffice/5.1.1.3$Linux_X86_64 LibreOffice_project/10m0$Build-3</Application>
  <Words>493</Words>
  <Paragraphs>138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2016-03-27T20:57:01Z</dcterms:created>
  <dc:creator>Handel Scholze Marques</dc:creator>
  <dc:description/>
  <dc:language>pt-BR</dc:language>
  <cp:lastModifiedBy/>
  <dcterms:modified xsi:type="dcterms:W3CDTF">2016-03-28T17:08:49Z</dcterms:modified>
  <cp:revision>13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