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59" r:id="rId7"/>
    <p:sldId id="263" r:id="rId8"/>
    <p:sldId id="260" r:id="rId9"/>
    <p:sldId id="261" r:id="rId1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28/03/16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6F3AAEC-4ABA-42FD-B2CB-C519EEFF1EA5}" type="slidenum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28/03/16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581A93-32A2-4B8B-BB42-8356BBEBAE51}" type="slidenum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80880" y="838080"/>
            <a:ext cx="8381520" cy="2209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Céu vs 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 Finder Robot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389680" y="0"/>
            <a:ext cx="1066320" cy="137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288840" y="76320"/>
            <a:ext cx="13669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Céu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0" y="731880"/>
            <a:ext cx="5486399" cy="456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pt-BR" b="0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flameSensor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analogRead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(FLAME);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if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flameSensor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&gt; </a:t>
            </a:r>
            <a:r>
              <a:rPr lang="pt-BR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150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|| FOGO ==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){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beep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200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stopIt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    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FOGO =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else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now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millis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if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now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 oldHcsr04 &gt;= </a:t>
            </a:r>
            <a:r>
              <a:rPr lang="pt-BR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50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){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gapF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distance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frontSensor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oldHcsr04 =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now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}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if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(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gapF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&gt; </a:t>
            </a:r>
            <a:r>
              <a:rPr lang="pt-BR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15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||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gapF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== 0) &amp;&amp;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turned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== false ){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pt-BR" b="0" strike="noStrike" spc="-1" dirty="0" err="1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goFoward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}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else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stopIt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whereGo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turned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}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5652360" y="1383480"/>
            <a:ext cx="457164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var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FireCheck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fogo;</a:t>
            </a:r>
          </a:p>
          <a:p>
            <a:pPr>
              <a:lnSpc>
                <a:spcPct val="100000"/>
              </a:lnSpc>
            </a:pPr>
            <a:r>
              <a:rPr lang="pt-BR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watching</a:t>
            </a:r>
            <a:r>
              <a:rPr lang="pt-BR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fogo do</a:t>
            </a: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loop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do</a:t>
            </a: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do</a:t>
            </a: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b="0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VerifyDist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perto;</a:t>
            </a: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watching</a:t>
            </a:r>
            <a:r>
              <a:rPr lang="pt-BR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perto do</a:t>
            </a:r>
          </a:p>
          <a:p>
            <a:pPr>
              <a:lnSpc>
                <a:spcPct val="100000"/>
              </a:lnSpc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pt-BR" b="0" strike="noStrike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do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GoForward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</a:t>
            </a:r>
            <a:r>
              <a:rPr lang="pt-BR" b="0" strike="noStrike" spc="-1" dirty="0" err="1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do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Turn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do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Beep</a:t>
            </a:r>
            <a:r>
              <a:rPr lang="pt-B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</p:txBody>
      </p:sp>
      <p:sp>
        <p:nvSpPr>
          <p:cNvPr id="84" name="Line 5"/>
          <p:cNvSpPr/>
          <p:nvPr/>
        </p:nvSpPr>
        <p:spPr>
          <a:xfrm>
            <a:off x="5255640" y="731880"/>
            <a:ext cx="360" cy="5892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609480" y="2590920"/>
            <a:ext cx="8259480" cy="261900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922200" y="1295280"/>
            <a:ext cx="1409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240" cy="1142640"/>
          </a:xfrm>
        </p:spPr>
        <p:txBody>
          <a:bodyPr/>
          <a:lstStyle/>
          <a:p>
            <a:pPr algn="ctr"/>
            <a:r>
              <a:rPr lang="en-US" sz="8800" dirty="0" err="1" smtClean="0">
                <a:latin typeface="+mj-lt"/>
              </a:rPr>
              <a:t>Organismos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50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379680" y="609480"/>
            <a:ext cx="1904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FireCheck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95280" y="1676520"/>
            <a:ext cx="6933960" cy="34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class</a:t>
            </a:r>
            <a:r>
              <a:rPr lang="pt-BR" sz="20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FireCheck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with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do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loop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do</a:t>
            </a:r>
            <a:endParaRPr lang="pt-BR" spc="-1" dirty="0" smtClean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   </a:t>
            </a:r>
            <a:r>
              <a:rPr lang="pt-BR" sz="20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var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int</a:t>
            </a:r>
            <a:r>
              <a:rPr lang="pt-BR" sz="20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flameSensor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= </a:t>
            </a:r>
            <a:r>
              <a:rPr lang="pt-BR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_</a:t>
            </a:r>
            <a:r>
              <a:rPr lang="pt-BR" sz="20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analogRead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(FLAME);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   </a:t>
            </a:r>
            <a:r>
              <a:rPr lang="pt-BR" sz="2000" b="0" strike="noStrike" spc="-1" dirty="0" err="1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if</a:t>
            </a:r>
            <a:r>
              <a:rPr lang="pt-BR" sz="2000" b="0" strike="noStrike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flameSensor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&gt; 300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then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     </a:t>
            </a:r>
            <a:r>
              <a:rPr lang="pt-BR" sz="2000" b="0" strike="noStrike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escape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0;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   </a:t>
            </a:r>
            <a:r>
              <a:rPr lang="pt-BR" sz="2000" b="0" strike="noStrike" spc="-1" dirty="0" err="1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else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     </a:t>
            </a:r>
            <a:r>
              <a:rPr lang="pt-BR" sz="2000" b="0" strike="noStrike" spc="-1" dirty="0" err="1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await</a:t>
            </a:r>
            <a:r>
              <a:rPr lang="pt-BR" sz="2000" b="0" strike="noStrike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300ms;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   </a:t>
            </a:r>
            <a:r>
              <a:rPr lang="pt-BR" sz="2000" b="0" strike="noStrike" spc="-1" dirty="0" err="1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  </a:t>
            </a:r>
            <a:r>
              <a:rPr lang="pt-BR" sz="2000" b="0" strike="noStrike" spc="-1" dirty="0" err="1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stomShap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5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goFoward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82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6320" y="190800"/>
            <a:ext cx="4571640" cy="66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encoder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if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now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old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&gt;= </a:t>
            </a:r>
            <a:r>
              <a:rPr lang="pt-BR" sz="18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500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){    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rpmR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countR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rpmL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countL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Serial.print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"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rpmR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: "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Serial.println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rpmR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Serial.print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"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rpmL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: "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Serial.println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rpmL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countR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sz="18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0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countL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sz="18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0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Serial.println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OutputRight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Serial.println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OutputLeft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old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now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InputRight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rpmR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InputLeft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rpmL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rightPID.Compute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leftPID.Compute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digitalWrite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rightM.way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HIGH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 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digitalWrite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leftM.way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HIGH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analogWrite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rightM.vel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OutputRight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 </a:t>
            </a: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analogWrite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leftM.vel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OutputLeft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</a:t>
            </a:r>
          </a:p>
        </p:txBody>
      </p:sp>
      <p:sp>
        <p:nvSpPr>
          <p:cNvPr id="90" name="CustomShape 2"/>
          <p:cNvSpPr/>
          <p:nvPr/>
        </p:nvSpPr>
        <p:spPr>
          <a:xfrm>
            <a:off x="4321988" y="190800"/>
            <a:ext cx="5240137" cy="66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class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GoForward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with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do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finalize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with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_</a:t>
            </a: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digitalWrite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rightM.pinWay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_HIGH 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_</a:t>
            </a: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digitalWrite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leftM.pinWay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_HIGH 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_</a:t>
            </a: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analogWrite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rightM.pinVel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0 );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_</a:t>
            </a: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analogWrite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leftM.pinVel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 0 );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Encoder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_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with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this.pin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ENCODER_PIN_R;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this.dir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sz="1800" b="0" strike="noStrike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Encoder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_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with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this.pin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ENCODER_PIN_L;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this.dir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sz="1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false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every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80ms 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do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_</a:t>
            </a: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digitalWrite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rightM.pinWay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_HIGH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_</a:t>
            </a: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digitalWrite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leftM.pinWay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_HIGH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_</a:t>
            </a: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analogWrite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rightM.pinVel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rightM.vel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_</a:t>
            </a:r>
            <a:r>
              <a:rPr lang="pt-BR" sz="18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analogWrite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leftM.pinVel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leftM.vel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2" name="Line 4"/>
          <p:cNvSpPr/>
          <p:nvPr/>
        </p:nvSpPr>
        <p:spPr>
          <a:xfrm>
            <a:off x="4267200" y="190800"/>
            <a:ext cx="360" cy="64630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83520" y="152280"/>
            <a:ext cx="16318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Encoder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03040" y="1066680"/>
            <a:ext cx="4571640" cy="53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class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Encoder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with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pin;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bool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do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event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encoder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par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do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old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_LOW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loop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do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digitalRead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this.pin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if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!=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old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then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old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emit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encoder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=&gt;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await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5ms; //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debouncing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with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&lt;…&gt;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952880" y="1066680"/>
            <a:ext cx="457164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loop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do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pt-BR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 = 0;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watching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300ms do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every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encoder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c = c + 1;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if</a:t>
            </a:r>
            <a:r>
              <a:rPr lang="pt-BR" sz="1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this.dir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then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c;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pidR.Compute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rightM.vel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outputR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else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c;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pidL.Compute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leftM.vel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_</a:t>
            </a:r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outputL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pt-BR" sz="1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end</a:t>
            </a:r>
            <a:endParaRPr lang="pt-BR" sz="18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574</Words>
  <Application>Microsoft Office PowerPoint</Application>
  <PresentationFormat>Apresentação na tela (4:3)</PresentationFormat>
  <Paragraphs>132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Organismos</vt:lpstr>
      <vt:lpstr>Apresentação do PowerPoint</vt:lpstr>
      <vt:lpstr>goFoward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Handel Scholze Marques</dc:creator>
  <dc:description/>
  <cp:lastModifiedBy>Handel Scholze Marques</cp:lastModifiedBy>
  <cp:revision>28</cp:revision>
  <dcterms:created xsi:type="dcterms:W3CDTF">2016-03-27T20:57:01Z</dcterms:created>
  <dcterms:modified xsi:type="dcterms:W3CDTF">2016-03-29T02:41:52Z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