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8928D-E374-4129-ACD0-74E71F3C2391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B7BBD-ECF8-4642-BA08-683AEF36D2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2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7064-4C2E-4E2E-BF1D-4AFC3E1C4F3B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0071-6FE6-499F-A171-BF2DAFA57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0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7064-4C2E-4E2E-BF1D-4AFC3E1C4F3B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0071-6FE6-499F-A171-BF2DAFA57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1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7064-4C2E-4E2E-BF1D-4AFC3E1C4F3B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0071-6FE6-499F-A171-BF2DAFA57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7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7064-4C2E-4E2E-BF1D-4AFC3E1C4F3B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0071-6FE6-499F-A171-BF2DAFA57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8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7064-4C2E-4E2E-BF1D-4AFC3E1C4F3B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0071-6FE6-499F-A171-BF2DAFA57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6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7064-4C2E-4E2E-BF1D-4AFC3E1C4F3B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0071-6FE6-499F-A171-BF2DAFA57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5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7064-4C2E-4E2E-BF1D-4AFC3E1C4F3B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0071-6FE6-499F-A171-BF2DAFA57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5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7064-4C2E-4E2E-BF1D-4AFC3E1C4F3B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0071-6FE6-499F-A171-BF2DAFA57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5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7064-4C2E-4E2E-BF1D-4AFC3E1C4F3B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0071-6FE6-499F-A171-BF2DAFA57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6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7064-4C2E-4E2E-BF1D-4AFC3E1C4F3B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0071-6FE6-499F-A171-BF2DAFA57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0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7064-4C2E-4E2E-BF1D-4AFC3E1C4F3B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0071-6FE6-499F-A171-BF2DAFA57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1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7064-4C2E-4E2E-BF1D-4AFC3E1C4F3B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20071-6FE6-499F-A171-BF2DAFA57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1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1000" y="838200"/>
            <a:ext cx="8382000" cy="2209800"/>
          </a:xfrm>
        </p:spPr>
        <p:txBody>
          <a:bodyPr>
            <a:normAutofit/>
          </a:bodyPr>
          <a:lstStyle/>
          <a:p>
            <a:r>
              <a:rPr lang="en-US" sz="11500" dirty="0" err="1" smtClean="0"/>
              <a:t>Céu</a:t>
            </a:r>
            <a:r>
              <a:rPr lang="en-US" sz="11500" dirty="0" smtClean="0"/>
              <a:t> vs C</a:t>
            </a:r>
            <a:endParaRPr lang="en-US" sz="11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Fire Finder Robot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7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371600" y="110698"/>
            <a:ext cx="1066800" cy="137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/>
              <a:t>C</a:t>
            </a:r>
            <a:endParaRPr lang="en-US" sz="6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400800" y="76200"/>
            <a:ext cx="1143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Céu</a:t>
            </a:r>
            <a:endParaRPr lang="en-US" dirty="0"/>
          </a:p>
        </p:txBody>
      </p:sp>
      <p:sp>
        <p:nvSpPr>
          <p:cNvPr id="10" name="Retângulo 9"/>
          <p:cNvSpPr/>
          <p:nvPr/>
        </p:nvSpPr>
        <p:spPr>
          <a:xfrm>
            <a:off x="381000" y="804535"/>
            <a:ext cx="3657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0988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flameSensor</a:t>
            </a:r>
            <a:r>
              <a:rPr lang="en-US" sz="1400" dirty="0" smtClean="0"/>
              <a:t> = </a:t>
            </a:r>
            <a:r>
              <a:rPr lang="en-US" sz="1400" dirty="0" err="1" smtClean="0"/>
              <a:t>analogRead</a:t>
            </a:r>
            <a:r>
              <a:rPr lang="en-US" sz="1400" dirty="0" smtClean="0"/>
              <a:t>(FLAME);</a:t>
            </a:r>
          </a:p>
          <a:p>
            <a:pPr defTabSz="280988"/>
            <a:r>
              <a:rPr lang="en-US" sz="1400" dirty="0" smtClean="0"/>
              <a:t>if( </a:t>
            </a:r>
            <a:r>
              <a:rPr lang="en-US" sz="1400" dirty="0" err="1" smtClean="0"/>
              <a:t>flameSensor</a:t>
            </a:r>
            <a:r>
              <a:rPr lang="en-US" sz="1400" dirty="0" smtClean="0"/>
              <a:t> &gt; 150 || FOGO == true )</a:t>
            </a:r>
          </a:p>
          <a:p>
            <a:pPr defTabSz="280988"/>
            <a:r>
              <a:rPr lang="en-US" sz="1400" dirty="0" smtClean="0"/>
              <a:t>{</a:t>
            </a:r>
          </a:p>
          <a:p>
            <a:pPr defTabSz="280988"/>
            <a:r>
              <a:rPr lang="en-US" sz="1400" dirty="0" smtClean="0"/>
              <a:t>  beep( 200 );</a:t>
            </a:r>
          </a:p>
          <a:p>
            <a:pPr defTabSz="280988"/>
            <a:r>
              <a:rPr lang="en-US" sz="1400" dirty="0" smtClean="0"/>
              <a:t>  </a:t>
            </a:r>
            <a:r>
              <a:rPr lang="en-US" sz="1400" dirty="0" err="1" smtClean="0"/>
              <a:t>stopIt</a:t>
            </a:r>
            <a:r>
              <a:rPr lang="en-US" sz="1400" dirty="0" smtClean="0"/>
              <a:t>();    </a:t>
            </a:r>
          </a:p>
          <a:p>
            <a:pPr defTabSz="280988"/>
            <a:r>
              <a:rPr lang="en-US" sz="1400" dirty="0" smtClean="0"/>
              <a:t>  FOGO = true;</a:t>
            </a:r>
          </a:p>
          <a:p>
            <a:pPr defTabSz="280988"/>
            <a:r>
              <a:rPr lang="en-US" sz="1400" dirty="0" smtClean="0"/>
              <a:t>}</a:t>
            </a:r>
          </a:p>
          <a:p>
            <a:pPr defTabSz="280988"/>
            <a:r>
              <a:rPr lang="en-US" sz="1400" dirty="0" smtClean="0"/>
              <a:t>else</a:t>
            </a:r>
          </a:p>
          <a:p>
            <a:pPr defTabSz="280988"/>
            <a:r>
              <a:rPr lang="en-US" sz="1400" dirty="0" smtClean="0"/>
              <a:t>{</a:t>
            </a:r>
          </a:p>
          <a:p>
            <a:pPr defTabSz="280988"/>
            <a:r>
              <a:rPr lang="en-US" sz="1400" dirty="0" smtClean="0"/>
              <a:t>  now = </a:t>
            </a:r>
            <a:r>
              <a:rPr lang="en-US" sz="1400" dirty="0" err="1" smtClean="0"/>
              <a:t>millis</a:t>
            </a:r>
            <a:r>
              <a:rPr lang="en-US" sz="1400" dirty="0" smtClean="0"/>
              <a:t>();</a:t>
            </a:r>
          </a:p>
          <a:p>
            <a:pPr defTabSz="280988"/>
            <a:r>
              <a:rPr lang="en-US" sz="1400" dirty="0" smtClean="0"/>
              <a:t>  if( now - oldHcsr04 &gt;= 50 )</a:t>
            </a:r>
          </a:p>
          <a:p>
            <a:pPr defTabSz="280988"/>
            <a:r>
              <a:rPr lang="en-US" sz="1400" dirty="0" smtClean="0"/>
              <a:t>  {</a:t>
            </a:r>
          </a:p>
          <a:p>
            <a:pPr defTabSz="280988"/>
            <a:r>
              <a:rPr lang="en-US" sz="1400" dirty="0" smtClean="0"/>
              <a:t>    </a:t>
            </a:r>
            <a:r>
              <a:rPr lang="en-US" sz="1400" dirty="0" err="1" smtClean="0"/>
              <a:t>gapF</a:t>
            </a:r>
            <a:r>
              <a:rPr lang="en-US" sz="1400" dirty="0" smtClean="0"/>
              <a:t> = distance( </a:t>
            </a:r>
            <a:r>
              <a:rPr lang="en-US" sz="1400" dirty="0" err="1" smtClean="0"/>
              <a:t>frontSensor</a:t>
            </a:r>
            <a:r>
              <a:rPr lang="en-US" sz="1400" dirty="0" smtClean="0"/>
              <a:t> );</a:t>
            </a:r>
          </a:p>
          <a:p>
            <a:pPr defTabSz="280988"/>
            <a:r>
              <a:rPr lang="en-US" sz="1400" dirty="0" smtClean="0"/>
              <a:t>    oldHcsr04 = now;</a:t>
            </a:r>
          </a:p>
          <a:p>
            <a:pPr defTabSz="280988"/>
            <a:r>
              <a:rPr lang="en-US" sz="1400" dirty="0" smtClean="0"/>
              <a:t>  }</a:t>
            </a:r>
          </a:p>
          <a:p>
            <a:pPr defTabSz="280988"/>
            <a:r>
              <a:rPr lang="en-US" sz="1400" dirty="0" smtClean="0"/>
              <a:t>  if( (</a:t>
            </a:r>
            <a:r>
              <a:rPr lang="en-US" sz="1400" dirty="0" err="1" smtClean="0"/>
              <a:t>gapF</a:t>
            </a:r>
            <a:r>
              <a:rPr lang="en-US" sz="1400" dirty="0" smtClean="0"/>
              <a:t> &gt; 15 || </a:t>
            </a:r>
            <a:r>
              <a:rPr lang="en-US" sz="1400" dirty="0" err="1" smtClean="0"/>
              <a:t>gapF</a:t>
            </a:r>
            <a:r>
              <a:rPr lang="en-US" sz="1400" dirty="0" smtClean="0"/>
              <a:t> == 0) &amp;&amp; turned == false )</a:t>
            </a:r>
          </a:p>
          <a:p>
            <a:pPr defTabSz="280988"/>
            <a:r>
              <a:rPr lang="en-US" sz="1400" dirty="0" smtClean="0"/>
              <a:t>  {</a:t>
            </a:r>
          </a:p>
          <a:p>
            <a:pPr defTabSz="280988"/>
            <a:r>
              <a:rPr lang="en-US" sz="1400" dirty="0" smtClean="0"/>
              <a:t>	</a:t>
            </a:r>
            <a:r>
              <a:rPr lang="en-US" sz="1400" dirty="0" err="1" smtClean="0"/>
              <a:t>goFoward</a:t>
            </a:r>
            <a:r>
              <a:rPr lang="en-US" sz="1400" dirty="0" smtClean="0"/>
              <a:t>();</a:t>
            </a:r>
          </a:p>
          <a:p>
            <a:pPr defTabSz="280988"/>
            <a:r>
              <a:rPr lang="en-US" sz="1400" dirty="0" smtClean="0"/>
              <a:t>  }</a:t>
            </a:r>
          </a:p>
          <a:p>
            <a:pPr defTabSz="280988"/>
            <a:r>
              <a:rPr lang="en-US" sz="1400" dirty="0" smtClean="0"/>
              <a:t>  else</a:t>
            </a:r>
          </a:p>
          <a:p>
            <a:pPr defTabSz="280988"/>
            <a:r>
              <a:rPr lang="en-US" sz="1400" dirty="0" smtClean="0"/>
              <a:t>  {</a:t>
            </a:r>
          </a:p>
          <a:p>
            <a:pPr defTabSz="280988"/>
            <a:r>
              <a:rPr lang="en-US" sz="1400" dirty="0" smtClean="0"/>
              <a:t>    </a:t>
            </a:r>
            <a:r>
              <a:rPr lang="en-US" sz="1400" dirty="0" err="1" smtClean="0"/>
              <a:t>stopIt</a:t>
            </a:r>
            <a:r>
              <a:rPr lang="en-US" sz="1400" dirty="0" smtClean="0"/>
              <a:t>();</a:t>
            </a:r>
          </a:p>
          <a:p>
            <a:pPr defTabSz="280988"/>
            <a:r>
              <a:rPr lang="en-US" sz="1400" dirty="0" smtClean="0"/>
              <a:t>    </a:t>
            </a:r>
            <a:r>
              <a:rPr lang="en-US" sz="1400" dirty="0" err="1" smtClean="0"/>
              <a:t>whereGo</a:t>
            </a:r>
            <a:r>
              <a:rPr lang="en-US" sz="1400" dirty="0" smtClean="0"/>
              <a:t>();</a:t>
            </a:r>
          </a:p>
          <a:p>
            <a:pPr defTabSz="280988"/>
            <a:r>
              <a:rPr lang="en-US" sz="1400" dirty="0" smtClean="0"/>
              <a:t>    turned = true;</a:t>
            </a:r>
          </a:p>
          <a:p>
            <a:pPr defTabSz="280988"/>
            <a:r>
              <a:rPr lang="en-US" sz="1400" dirty="0" smtClean="0"/>
              <a:t>  }</a:t>
            </a:r>
          </a:p>
          <a:p>
            <a:pPr defTabSz="280988"/>
            <a:r>
              <a:rPr lang="en-US" sz="1400" dirty="0" smtClean="0"/>
              <a:t>}</a:t>
            </a:r>
            <a:endParaRPr lang="en-US" sz="3200" dirty="0"/>
          </a:p>
        </p:txBody>
      </p:sp>
      <p:sp>
        <p:nvSpPr>
          <p:cNvPr id="12" name="Retângulo 11"/>
          <p:cNvSpPr/>
          <p:nvPr/>
        </p:nvSpPr>
        <p:spPr>
          <a:xfrm>
            <a:off x="5029200" y="114300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338138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FireCheck</a:t>
            </a:r>
            <a:r>
              <a:rPr lang="en-US" dirty="0" smtClean="0"/>
              <a:t> </a:t>
            </a:r>
            <a:r>
              <a:rPr lang="en-US" dirty="0" err="1" smtClean="0"/>
              <a:t>fogo</a:t>
            </a:r>
            <a:r>
              <a:rPr lang="en-US" dirty="0" smtClean="0"/>
              <a:t>;</a:t>
            </a:r>
          </a:p>
          <a:p>
            <a:pPr defTabSz="338138"/>
            <a:r>
              <a:rPr lang="en-US" dirty="0" smtClean="0"/>
              <a:t>watching </a:t>
            </a:r>
            <a:r>
              <a:rPr lang="en-US" dirty="0" err="1" smtClean="0"/>
              <a:t>fogo</a:t>
            </a:r>
            <a:r>
              <a:rPr lang="en-US" dirty="0" smtClean="0"/>
              <a:t> do</a:t>
            </a:r>
          </a:p>
          <a:p>
            <a:pPr defTabSz="338138"/>
            <a:r>
              <a:rPr lang="en-US" dirty="0"/>
              <a:t>	</a:t>
            </a:r>
            <a:r>
              <a:rPr lang="en-US" dirty="0" smtClean="0"/>
              <a:t>loop do</a:t>
            </a:r>
          </a:p>
          <a:p>
            <a:pPr defTabSz="338138"/>
            <a:r>
              <a:rPr lang="en-US" dirty="0" smtClean="0"/>
              <a:t>		do</a:t>
            </a:r>
          </a:p>
          <a:p>
            <a:pPr defTabSz="338138"/>
            <a:r>
              <a:rPr lang="en-US" dirty="0" smtClean="0"/>
              <a:t>	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VerifyDist</a:t>
            </a:r>
            <a:r>
              <a:rPr lang="en-US" dirty="0" smtClean="0"/>
              <a:t> </a:t>
            </a:r>
            <a:r>
              <a:rPr lang="en-US" dirty="0" err="1" smtClean="0"/>
              <a:t>perto</a:t>
            </a:r>
            <a:r>
              <a:rPr lang="en-US" dirty="0" smtClean="0"/>
              <a:t>;</a:t>
            </a:r>
          </a:p>
          <a:p>
            <a:pPr defTabSz="338138"/>
            <a:r>
              <a:rPr lang="en-US" dirty="0" smtClean="0"/>
              <a:t>			watching </a:t>
            </a:r>
            <a:r>
              <a:rPr lang="en-US" dirty="0" err="1" smtClean="0"/>
              <a:t>perto</a:t>
            </a:r>
            <a:r>
              <a:rPr lang="en-US" dirty="0" smtClean="0"/>
              <a:t> do</a:t>
            </a:r>
          </a:p>
          <a:p>
            <a:pPr defTabSz="338138"/>
            <a:r>
              <a:rPr lang="en-US" dirty="0" smtClean="0"/>
              <a:t>				do </a:t>
            </a:r>
            <a:r>
              <a:rPr lang="en-US" dirty="0" err="1" smtClean="0"/>
              <a:t>GoForward</a:t>
            </a:r>
            <a:r>
              <a:rPr lang="en-US" dirty="0" smtClean="0"/>
              <a:t>;</a:t>
            </a:r>
          </a:p>
          <a:p>
            <a:pPr defTabSz="338138"/>
            <a:r>
              <a:rPr lang="en-US" dirty="0" smtClean="0"/>
              <a:t>			end</a:t>
            </a:r>
          </a:p>
          <a:p>
            <a:pPr defTabSz="338138"/>
            <a:r>
              <a:rPr lang="en-US" dirty="0" smtClean="0"/>
              <a:t>		end</a:t>
            </a:r>
          </a:p>
          <a:p>
            <a:pPr defTabSz="338138"/>
            <a:r>
              <a:rPr lang="en-US" dirty="0" smtClean="0"/>
              <a:t>		do Turn;</a:t>
            </a:r>
          </a:p>
          <a:p>
            <a:pPr defTabSz="338138"/>
            <a:r>
              <a:rPr lang="en-US" dirty="0" smtClean="0"/>
              <a:t>	end</a:t>
            </a:r>
          </a:p>
          <a:p>
            <a:pPr defTabSz="338138"/>
            <a:r>
              <a:rPr lang="en-US" dirty="0" smtClean="0"/>
              <a:t>end</a:t>
            </a:r>
          </a:p>
          <a:p>
            <a:pPr defTabSz="338138"/>
            <a:r>
              <a:rPr lang="en-US" dirty="0" smtClean="0"/>
              <a:t>do Beep;</a:t>
            </a:r>
            <a:endParaRPr lang="en-US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4343400" y="762000"/>
            <a:ext cx="0" cy="589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6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825987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038600" y="1295400"/>
            <a:ext cx="1176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OBS: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950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530600" y="609600"/>
            <a:ext cx="1603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F</a:t>
            </a:r>
            <a:r>
              <a:rPr lang="en-US" sz="2800" dirty="0" err="1" smtClean="0"/>
              <a:t>ireCheck</a:t>
            </a:r>
            <a:endParaRPr lang="en-US" sz="2800" dirty="0"/>
          </a:p>
        </p:txBody>
      </p:sp>
      <p:sp>
        <p:nvSpPr>
          <p:cNvPr id="5" name="Retângulo 4"/>
          <p:cNvSpPr/>
          <p:nvPr/>
        </p:nvSpPr>
        <p:spPr>
          <a:xfrm>
            <a:off x="1295400" y="1676400"/>
            <a:ext cx="6934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class </a:t>
            </a:r>
            <a:r>
              <a:rPr lang="en-US" sz="2000" dirty="0" err="1" smtClean="0"/>
              <a:t>FireCheck</a:t>
            </a:r>
            <a:r>
              <a:rPr lang="en-US" sz="2000" dirty="0" smtClean="0"/>
              <a:t> with do</a:t>
            </a:r>
          </a:p>
          <a:p>
            <a:r>
              <a:rPr lang="en-US" sz="2000" dirty="0" smtClean="0"/>
              <a:t>	loop do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flameSensor</a:t>
            </a:r>
            <a:r>
              <a:rPr lang="en-US" sz="2000" dirty="0" smtClean="0"/>
              <a:t> = _</a:t>
            </a:r>
            <a:r>
              <a:rPr lang="en-US" sz="2000" dirty="0" err="1" smtClean="0"/>
              <a:t>analogRead</a:t>
            </a:r>
            <a:r>
              <a:rPr lang="en-US" sz="2000" dirty="0" smtClean="0"/>
              <a:t>(FLAME);</a:t>
            </a:r>
          </a:p>
          <a:p>
            <a:endParaRPr lang="en-US" sz="2000" dirty="0" smtClean="0"/>
          </a:p>
          <a:p>
            <a:r>
              <a:rPr lang="en-US" sz="2000" dirty="0" smtClean="0"/>
              <a:t>		if </a:t>
            </a:r>
            <a:r>
              <a:rPr lang="en-US" sz="2000" dirty="0" err="1" smtClean="0"/>
              <a:t>flameSensor</a:t>
            </a:r>
            <a:r>
              <a:rPr lang="en-US" sz="2000" dirty="0" smtClean="0"/>
              <a:t> &gt; 300 then</a:t>
            </a:r>
          </a:p>
          <a:p>
            <a:r>
              <a:rPr lang="en-US" sz="2000" dirty="0" smtClean="0"/>
              <a:t>			escape 0;</a:t>
            </a:r>
          </a:p>
          <a:p>
            <a:r>
              <a:rPr lang="en-US" sz="2000" dirty="0" smtClean="0"/>
              <a:t>		else</a:t>
            </a:r>
          </a:p>
          <a:p>
            <a:r>
              <a:rPr lang="en-US" sz="2000" dirty="0" smtClean="0"/>
              <a:t>			await 300ms;</a:t>
            </a:r>
          </a:p>
          <a:p>
            <a:r>
              <a:rPr lang="en-US" sz="2000" dirty="0" smtClean="0"/>
              <a:t>		end</a:t>
            </a:r>
          </a:p>
          <a:p>
            <a:r>
              <a:rPr lang="en-US" sz="2000" dirty="0" smtClean="0"/>
              <a:t>	end</a:t>
            </a:r>
          </a:p>
          <a:p>
            <a:r>
              <a:rPr lang="en-US" sz="2000" dirty="0" smtClean="0"/>
              <a:t>end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76200" y="190668"/>
            <a:ext cx="457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encoder();</a:t>
            </a:r>
          </a:p>
          <a:p>
            <a:r>
              <a:rPr lang="en-US" dirty="0" smtClean="0"/>
              <a:t>if( now - old &gt;= 500 )</a:t>
            </a:r>
          </a:p>
          <a:p>
            <a:r>
              <a:rPr lang="en-US" dirty="0" smtClean="0"/>
              <a:t>{ 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rpmR</a:t>
            </a:r>
            <a:r>
              <a:rPr lang="en-US" dirty="0" smtClean="0"/>
              <a:t> = </a:t>
            </a:r>
            <a:r>
              <a:rPr lang="en-US" dirty="0" err="1" smtClean="0"/>
              <a:t>countR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rpmL</a:t>
            </a:r>
            <a:r>
              <a:rPr lang="en-US" dirty="0" smtClean="0"/>
              <a:t> = </a:t>
            </a:r>
            <a:r>
              <a:rPr lang="en-US" dirty="0" err="1" smtClean="0"/>
              <a:t>countL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</a:t>
            </a:r>
            <a:r>
              <a:rPr lang="en-US" dirty="0" smtClean="0"/>
              <a:t>( "</a:t>
            </a:r>
            <a:r>
              <a:rPr lang="en-US" dirty="0" err="1" smtClean="0"/>
              <a:t>rpmR</a:t>
            </a:r>
            <a:r>
              <a:rPr lang="en-US" dirty="0" smtClean="0"/>
              <a:t> : " 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Serial.println</a:t>
            </a:r>
            <a:r>
              <a:rPr lang="en-US" dirty="0" smtClean="0"/>
              <a:t>( </a:t>
            </a:r>
            <a:r>
              <a:rPr lang="en-US" dirty="0" err="1" smtClean="0"/>
              <a:t>rpmR</a:t>
            </a:r>
            <a:r>
              <a:rPr lang="en-US" dirty="0" smtClean="0"/>
              <a:t> 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</a:t>
            </a:r>
            <a:r>
              <a:rPr lang="en-US" dirty="0" smtClean="0"/>
              <a:t>( "</a:t>
            </a:r>
            <a:r>
              <a:rPr lang="en-US" dirty="0" err="1" smtClean="0"/>
              <a:t>rpmL</a:t>
            </a:r>
            <a:r>
              <a:rPr lang="en-US" dirty="0" smtClean="0"/>
              <a:t> : " 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Serial.println</a:t>
            </a:r>
            <a:r>
              <a:rPr lang="en-US" dirty="0" smtClean="0"/>
              <a:t>( </a:t>
            </a:r>
            <a:r>
              <a:rPr lang="en-US" dirty="0" err="1" smtClean="0"/>
              <a:t>rpmL</a:t>
            </a:r>
            <a:r>
              <a:rPr lang="en-US" dirty="0" smtClean="0"/>
              <a:t> 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countR</a:t>
            </a:r>
            <a:r>
              <a:rPr lang="en-US" dirty="0" smtClean="0"/>
              <a:t> = 0;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countL</a:t>
            </a:r>
            <a:r>
              <a:rPr lang="en-US" dirty="0" smtClean="0"/>
              <a:t> = 0;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Serial.println</a:t>
            </a:r>
            <a:r>
              <a:rPr lang="en-US" dirty="0" smtClean="0"/>
              <a:t>( </a:t>
            </a:r>
            <a:r>
              <a:rPr lang="en-US" dirty="0" err="1" smtClean="0"/>
              <a:t>OutputRight</a:t>
            </a:r>
            <a:r>
              <a:rPr lang="en-US" dirty="0" smtClean="0"/>
              <a:t> 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Serial.println</a:t>
            </a:r>
            <a:r>
              <a:rPr lang="en-US" dirty="0" smtClean="0"/>
              <a:t>( </a:t>
            </a:r>
            <a:r>
              <a:rPr lang="en-US" dirty="0" err="1" smtClean="0"/>
              <a:t>OutputLeft</a:t>
            </a:r>
            <a:r>
              <a:rPr lang="en-US" dirty="0" smtClean="0"/>
              <a:t> );</a:t>
            </a:r>
          </a:p>
          <a:p>
            <a:r>
              <a:rPr lang="en-US" dirty="0" smtClean="0"/>
              <a:t>  old = now;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InputRight</a:t>
            </a:r>
            <a:r>
              <a:rPr lang="en-US" dirty="0" smtClean="0"/>
              <a:t> = </a:t>
            </a:r>
            <a:r>
              <a:rPr lang="en-US" dirty="0" err="1" smtClean="0"/>
              <a:t>rpmR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InputLeft</a:t>
            </a:r>
            <a:r>
              <a:rPr lang="en-US" dirty="0" smtClean="0"/>
              <a:t> = </a:t>
            </a:r>
            <a:r>
              <a:rPr lang="en-US" dirty="0" err="1" smtClean="0"/>
              <a:t>rpmL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rightPID.Compute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leftPID.Compute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digitalWrite</a:t>
            </a:r>
            <a:r>
              <a:rPr lang="en-US" dirty="0" smtClean="0"/>
              <a:t>( </a:t>
            </a:r>
            <a:r>
              <a:rPr lang="en-US" dirty="0" err="1" smtClean="0"/>
              <a:t>rightM.way</a:t>
            </a:r>
            <a:r>
              <a:rPr lang="en-US" dirty="0" smtClean="0"/>
              <a:t>, HIGH ); </a:t>
            </a:r>
          </a:p>
          <a:p>
            <a:r>
              <a:rPr lang="en-US" dirty="0" err="1" smtClean="0"/>
              <a:t>digitalWrite</a:t>
            </a:r>
            <a:r>
              <a:rPr lang="en-US" dirty="0" smtClean="0"/>
              <a:t>( </a:t>
            </a:r>
            <a:r>
              <a:rPr lang="en-US" dirty="0" err="1" smtClean="0"/>
              <a:t>leftM.way</a:t>
            </a:r>
            <a:r>
              <a:rPr lang="en-US" dirty="0" smtClean="0"/>
              <a:t>, HIGH );</a:t>
            </a:r>
          </a:p>
          <a:p>
            <a:r>
              <a:rPr lang="en-US" dirty="0" err="1" smtClean="0"/>
              <a:t>analogWrite</a:t>
            </a:r>
            <a:r>
              <a:rPr lang="en-US" dirty="0" smtClean="0"/>
              <a:t>( </a:t>
            </a:r>
            <a:r>
              <a:rPr lang="en-US" dirty="0" err="1" smtClean="0"/>
              <a:t>rightM.vel</a:t>
            </a:r>
            <a:r>
              <a:rPr lang="en-US" dirty="0" smtClean="0"/>
              <a:t>, </a:t>
            </a:r>
            <a:r>
              <a:rPr lang="en-US" dirty="0" err="1" smtClean="0"/>
              <a:t>OutputRight</a:t>
            </a:r>
            <a:r>
              <a:rPr lang="en-US" dirty="0" smtClean="0"/>
              <a:t> ); </a:t>
            </a:r>
            <a:r>
              <a:rPr lang="en-US" dirty="0" err="1" smtClean="0"/>
              <a:t>analogWrite</a:t>
            </a:r>
            <a:r>
              <a:rPr lang="en-US" dirty="0" smtClean="0"/>
              <a:t>( </a:t>
            </a:r>
            <a:r>
              <a:rPr lang="en-US" dirty="0" err="1" smtClean="0"/>
              <a:t>leftM.vel</a:t>
            </a:r>
            <a:r>
              <a:rPr lang="en-US" dirty="0" smtClean="0"/>
              <a:t>, </a:t>
            </a:r>
            <a:r>
              <a:rPr lang="en-US" dirty="0" err="1" smtClean="0"/>
              <a:t>OutputLeft</a:t>
            </a:r>
            <a:r>
              <a:rPr lang="en-US" dirty="0" smtClean="0"/>
              <a:t> );</a:t>
            </a:r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4800600" y="501468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GoForward</a:t>
            </a:r>
            <a:r>
              <a:rPr lang="en-US" dirty="0" smtClean="0"/>
              <a:t> with do</a:t>
            </a:r>
          </a:p>
          <a:p>
            <a:r>
              <a:rPr lang="en-US" dirty="0" smtClean="0"/>
              <a:t>  finalize with</a:t>
            </a:r>
          </a:p>
          <a:p>
            <a:r>
              <a:rPr lang="en-US" dirty="0" smtClean="0"/>
              <a:t>      _</a:t>
            </a:r>
            <a:r>
              <a:rPr lang="en-US" dirty="0" err="1" smtClean="0"/>
              <a:t>digitalWrite</a:t>
            </a:r>
            <a:r>
              <a:rPr lang="en-US" dirty="0" smtClean="0"/>
              <a:t>( _</a:t>
            </a:r>
            <a:r>
              <a:rPr lang="en-US" dirty="0" err="1" smtClean="0"/>
              <a:t>rightM.pinWay</a:t>
            </a:r>
            <a:r>
              <a:rPr lang="en-US" dirty="0" smtClean="0"/>
              <a:t>, _HIGH );</a:t>
            </a:r>
          </a:p>
          <a:p>
            <a:r>
              <a:rPr lang="en-US" dirty="0" smtClean="0"/>
              <a:t>      _</a:t>
            </a:r>
            <a:r>
              <a:rPr lang="en-US" dirty="0" err="1" smtClean="0"/>
              <a:t>digitalWrite</a:t>
            </a:r>
            <a:r>
              <a:rPr lang="en-US" dirty="0" smtClean="0"/>
              <a:t>( _</a:t>
            </a:r>
            <a:r>
              <a:rPr lang="en-US" dirty="0" err="1" smtClean="0"/>
              <a:t>leftM.pinWay</a:t>
            </a:r>
            <a:r>
              <a:rPr lang="en-US" dirty="0" smtClean="0"/>
              <a:t>, _HIGH );</a:t>
            </a:r>
          </a:p>
          <a:p>
            <a:r>
              <a:rPr lang="en-US" dirty="0" smtClean="0"/>
              <a:t>      _</a:t>
            </a:r>
            <a:r>
              <a:rPr lang="en-US" dirty="0" err="1" smtClean="0"/>
              <a:t>analogWrite</a:t>
            </a:r>
            <a:r>
              <a:rPr lang="en-US" dirty="0" smtClean="0"/>
              <a:t>( _</a:t>
            </a:r>
            <a:r>
              <a:rPr lang="en-US" dirty="0" err="1" smtClean="0"/>
              <a:t>rightM.pinVel</a:t>
            </a:r>
            <a:r>
              <a:rPr lang="en-US" dirty="0" smtClean="0"/>
              <a:t>, 0 );</a:t>
            </a:r>
          </a:p>
          <a:p>
            <a:r>
              <a:rPr lang="en-US" dirty="0" smtClean="0"/>
              <a:t>      _</a:t>
            </a:r>
            <a:r>
              <a:rPr lang="en-US" dirty="0" err="1" smtClean="0"/>
              <a:t>analogWrite</a:t>
            </a:r>
            <a:r>
              <a:rPr lang="en-US" dirty="0" smtClean="0"/>
              <a:t>( _</a:t>
            </a:r>
            <a:r>
              <a:rPr lang="en-US" dirty="0" err="1" smtClean="0"/>
              <a:t>leftM.pinVel</a:t>
            </a:r>
            <a:r>
              <a:rPr lang="en-US" dirty="0" smtClean="0"/>
              <a:t>,  0 );</a:t>
            </a:r>
          </a:p>
          <a:p>
            <a:r>
              <a:rPr lang="en-US" dirty="0" smtClean="0"/>
              <a:t>  end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Encoder _ with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this.pin</a:t>
            </a:r>
            <a:r>
              <a:rPr lang="en-US" dirty="0" smtClean="0"/>
              <a:t> = ENCODER_PIN_R;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this.dir</a:t>
            </a:r>
            <a:r>
              <a:rPr lang="en-US" dirty="0" smtClean="0"/>
              <a:t> = true;</a:t>
            </a:r>
          </a:p>
          <a:p>
            <a:r>
              <a:rPr lang="en-US" dirty="0" smtClean="0"/>
              <a:t>  end;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Encoder _ with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this.pin</a:t>
            </a:r>
            <a:r>
              <a:rPr lang="en-US" dirty="0" smtClean="0"/>
              <a:t> = ENCODER_PIN_L;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this.dir</a:t>
            </a:r>
            <a:r>
              <a:rPr lang="en-US" dirty="0" smtClean="0"/>
              <a:t> = false;</a:t>
            </a:r>
          </a:p>
          <a:p>
            <a:r>
              <a:rPr lang="en-US" dirty="0" smtClean="0"/>
              <a:t>  end;</a:t>
            </a:r>
          </a:p>
          <a:p>
            <a:r>
              <a:rPr lang="en-US" dirty="0" smtClean="0"/>
              <a:t>  every 80ms do</a:t>
            </a:r>
          </a:p>
          <a:p>
            <a:r>
              <a:rPr lang="en-US" dirty="0" smtClean="0"/>
              <a:t>    _</a:t>
            </a:r>
            <a:r>
              <a:rPr lang="en-US" dirty="0" err="1" smtClean="0"/>
              <a:t>digitalWrite</a:t>
            </a:r>
            <a:r>
              <a:rPr lang="en-US" dirty="0" smtClean="0"/>
              <a:t>( _</a:t>
            </a:r>
            <a:r>
              <a:rPr lang="en-US" dirty="0" err="1" smtClean="0"/>
              <a:t>rightM.pinWay</a:t>
            </a:r>
            <a:r>
              <a:rPr lang="en-US" dirty="0" smtClean="0"/>
              <a:t>, _HIGH );</a:t>
            </a:r>
          </a:p>
          <a:p>
            <a:r>
              <a:rPr lang="en-US" dirty="0" smtClean="0"/>
              <a:t>    _</a:t>
            </a:r>
            <a:r>
              <a:rPr lang="en-US" dirty="0" err="1" smtClean="0"/>
              <a:t>digitalWrite</a:t>
            </a:r>
            <a:r>
              <a:rPr lang="en-US" dirty="0" smtClean="0"/>
              <a:t>( _</a:t>
            </a:r>
            <a:r>
              <a:rPr lang="en-US" dirty="0" err="1" smtClean="0"/>
              <a:t>leftM.pinWay</a:t>
            </a:r>
            <a:r>
              <a:rPr lang="en-US" dirty="0" smtClean="0"/>
              <a:t>, _HIGH );</a:t>
            </a:r>
          </a:p>
          <a:p>
            <a:r>
              <a:rPr lang="en-US" dirty="0" smtClean="0"/>
              <a:t>    _</a:t>
            </a:r>
            <a:r>
              <a:rPr lang="en-US" dirty="0" err="1" smtClean="0"/>
              <a:t>analogWrite</a:t>
            </a:r>
            <a:r>
              <a:rPr lang="en-US" dirty="0" smtClean="0"/>
              <a:t>( _</a:t>
            </a:r>
            <a:r>
              <a:rPr lang="en-US" dirty="0" err="1" smtClean="0"/>
              <a:t>rightM.pinVel</a:t>
            </a:r>
            <a:r>
              <a:rPr lang="en-US" dirty="0" smtClean="0"/>
              <a:t>, _</a:t>
            </a:r>
            <a:r>
              <a:rPr lang="en-US" dirty="0" err="1" smtClean="0"/>
              <a:t>rightM.vel</a:t>
            </a:r>
            <a:r>
              <a:rPr lang="en-US" dirty="0" smtClean="0"/>
              <a:t> );</a:t>
            </a:r>
          </a:p>
          <a:p>
            <a:r>
              <a:rPr lang="en-US" dirty="0" smtClean="0"/>
              <a:t>    _</a:t>
            </a:r>
            <a:r>
              <a:rPr lang="en-US" dirty="0" err="1" smtClean="0"/>
              <a:t>analogWrite</a:t>
            </a:r>
            <a:r>
              <a:rPr lang="en-US" dirty="0" smtClean="0"/>
              <a:t>( _</a:t>
            </a:r>
            <a:r>
              <a:rPr lang="en-US" dirty="0" err="1" smtClean="0"/>
              <a:t>leftM.pinVel</a:t>
            </a:r>
            <a:r>
              <a:rPr lang="en-US" dirty="0" smtClean="0"/>
              <a:t>,  _</a:t>
            </a:r>
            <a:r>
              <a:rPr lang="en-US" dirty="0" err="1" smtClean="0"/>
              <a:t>leftM.vel</a:t>
            </a:r>
            <a:r>
              <a:rPr lang="en-US" dirty="0" smtClean="0"/>
              <a:t> );</a:t>
            </a:r>
          </a:p>
          <a:p>
            <a:r>
              <a:rPr lang="en-US" dirty="0" smtClean="0"/>
              <a:t>  end 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32986" y="34306"/>
            <a:ext cx="1620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goFoward</a:t>
            </a:r>
            <a:endParaRPr lang="en-US" sz="2800" dirty="0"/>
          </a:p>
        </p:txBody>
      </p:sp>
      <p:cxnSp>
        <p:nvCxnSpPr>
          <p:cNvPr id="3" name="Conector reto 2"/>
          <p:cNvCxnSpPr/>
          <p:nvPr/>
        </p:nvCxnSpPr>
        <p:spPr>
          <a:xfrm>
            <a:off x="4343400" y="762000"/>
            <a:ext cx="0" cy="589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9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810000" y="152400"/>
            <a:ext cx="1379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dirty="0" smtClean="0"/>
              <a:t>ncoder</a:t>
            </a:r>
            <a:endParaRPr lang="en-US" sz="2800" dirty="0"/>
          </a:p>
        </p:txBody>
      </p:sp>
      <p:sp>
        <p:nvSpPr>
          <p:cNvPr id="5" name="Retângulo 4"/>
          <p:cNvSpPr/>
          <p:nvPr/>
        </p:nvSpPr>
        <p:spPr>
          <a:xfrm>
            <a:off x="203200" y="106680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Encoder with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pin;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bool </a:t>
            </a:r>
            <a:r>
              <a:rPr lang="en-US" dirty="0" err="1"/>
              <a:t>dir</a:t>
            </a:r>
            <a:r>
              <a:rPr lang="en-US" dirty="0"/>
              <a:t>;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  event </a:t>
            </a:r>
            <a:r>
              <a:rPr lang="en-US" dirty="0" err="1"/>
              <a:t>int</a:t>
            </a:r>
            <a:r>
              <a:rPr lang="en-US" dirty="0"/>
              <a:t> encoder;</a:t>
            </a:r>
          </a:p>
          <a:p>
            <a:r>
              <a:rPr lang="en-US" dirty="0"/>
              <a:t>  par do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old = _LOW;</a:t>
            </a:r>
          </a:p>
          <a:p>
            <a:r>
              <a:rPr lang="en-US" dirty="0"/>
              <a:t>    loop do</a:t>
            </a:r>
          </a:p>
          <a:p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cur = _</a:t>
            </a:r>
            <a:r>
              <a:rPr lang="en-US" dirty="0" err="1"/>
              <a:t>digitalRead</a:t>
            </a:r>
            <a:r>
              <a:rPr lang="en-US" dirty="0"/>
              <a:t>( </a:t>
            </a:r>
            <a:r>
              <a:rPr lang="en-US" dirty="0" err="1"/>
              <a:t>this.pin</a:t>
            </a:r>
            <a:r>
              <a:rPr lang="en-US" dirty="0"/>
              <a:t> );</a:t>
            </a:r>
          </a:p>
          <a:p>
            <a:r>
              <a:rPr lang="en-US" dirty="0"/>
              <a:t>      if cur != old then</a:t>
            </a:r>
          </a:p>
          <a:p>
            <a:r>
              <a:rPr lang="en-US" dirty="0"/>
              <a:t>        old = cur;</a:t>
            </a:r>
          </a:p>
          <a:p>
            <a:r>
              <a:rPr lang="en-US" dirty="0"/>
              <a:t>        emit encoder =&gt; cur;</a:t>
            </a:r>
          </a:p>
          <a:p>
            <a:r>
              <a:rPr lang="en-US" dirty="0"/>
              <a:t>      end</a:t>
            </a:r>
          </a:p>
          <a:p>
            <a:r>
              <a:rPr lang="en-US" dirty="0"/>
              <a:t>      await 5ms; //</a:t>
            </a:r>
            <a:r>
              <a:rPr lang="en-US" dirty="0" err="1"/>
              <a:t>debouncing</a:t>
            </a:r>
            <a:endParaRPr lang="en-US" dirty="0"/>
          </a:p>
          <a:p>
            <a:r>
              <a:rPr lang="en-US" dirty="0"/>
              <a:t>    end</a:t>
            </a:r>
          </a:p>
          <a:p>
            <a:r>
              <a:rPr lang="en-US" dirty="0"/>
              <a:t>  </a:t>
            </a:r>
            <a:r>
              <a:rPr lang="en-US" dirty="0" smtClean="0"/>
              <a:t>with</a:t>
            </a:r>
          </a:p>
          <a:p>
            <a:r>
              <a:rPr lang="en-US" dirty="0" smtClean="0"/>
              <a:t>    &lt;…&gt;</a:t>
            </a:r>
            <a:endParaRPr lang="en-US" dirty="0"/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4953000" y="1066799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loop do</a:t>
            </a:r>
          </a:p>
          <a:p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c = 0;</a:t>
            </a:r>
          </a:p>
          <a:p>
            <a:r>
              <a:rPr lang="en-US" dirty="0"/>
              <a:t>      watching 300ms do</a:t>
            </a:r>
          </a:p>
          <a:p>
            <a:r>
              <a:rPr lang="en-US" dirty="0"/>
              <a:t>        </a:t>
            </a:r>
            <a:r>
              <a:rPr lang="en-US" dirty="0" smtClean="0"/>
              <a:t>  every </a:t>
            </a:r>
            <a:r>
              <a:rPr lang="en-US" dirty="0"/>
              <a:t>encoder do</a:t>
            </a:r>
          </a:p>
          <a:p>
            <a:r>
              <a:rPr lang="en-US" dirty="0"/>
              <a:t>          c = c + 1;</a:t>
            </a:r>
          </a:p>
          <a:p>
            <a:r>
              <a:rPr lang="en-US" dirty="0"/>
              <a:t>        end</a:t>
            </a:r>
          </a:p>
          <a:p>
            <a:r>
              <a:rPr lang="en-US" dirty="0"/>
              <a:t>      end</a:t>
            </a:r>
          </a:p>
          <a:p>
            <a:r>
              <a:rPr lang="en-US" dirty="0"/>
              <a:t>      if </a:t>
            </a:r>
            <a:r>
              <a:rPr lang="en-US" dirty="0" err="1"/>
              <a:t>this.dir</a:t>
            </a:r>
            <a:r>
              <a:rPr lang="en-US" dirty="0"/>
              <a:t> then</a:t>
            </a:r>
          </a:p>
          <a:p>
            <a:r>
              <a:rPr lang="en-US" dirty="0"/>
              <a:t>        _</a:t>
            </a:r>
            <a:r>
              <a:rPr lang="en-US" dirty="0" err="1"/>
              <a:t>inputR</a:t>
            </a:r>
            <a:r>
              <a:rPr lang="en-US" dirty="0"/>
              <a:t> = c;</a:t>
            </a:r>
          </a:p>
          <a:p>
            <a:r>
              <a:rPr lang="en-US" dirty="0"/>
              <a:t>        _</a:t>
            </a:r>
            <a:r>
              <a:rPr lang="en-US" dirty="0" err="1"/>
              <a:t>pidR.Compute</a:t>
            </a:r>
            <a:r>
              <a:rPr lang="en-US" dirty="0"/>
              <a:t>();</a:t>
            </a:r>
          </a:p>
          <a:p>
            <a:r>
              <a:rPr lang="en-US" dirty="0"/>
              <a:t>        _</a:t>
            </a:r>
            <a:r>
              <a:rPr lang="en-US" dirty="0" err="1"/>
              <a:t>rightM.vel</a:t>
            </a:r>
            <a:r>
              <a:rPr lang="en-US" dirty="0"/>
              <a:t> = _</a:t>
            </a:r>
            <a:r>
              <a:rPr lang="en-US" dirty="0" err="1"/>
              <a:t>outputR</a:t>
            </a:r>
            <a:r>
              <a:rPr lang="en-US" dirty="0"/>
              <a:t>;</a:t>
            </a:r>
          </a:p>
          <a:p>
            <a:r>
              <a:rPr lang="en-US" dirty="0"/>
              <a:t>      else</a:t>
            </a:r>
          </a:p>
          <a:p>
            <a:r>
              <a:rPr lang="en-US" dirty="0"/>
              <a:t>        _</a:t>
            </a:r>
            <a:r>
              <a:rPr lang="en-US" dirty="0" err="1"/>
              <a:t>inputL</a:t>
            </a:r>
            <a:r>
              <a:rPr lang="en-US" dirty="0"/>
              <a:t> = c;</a:t>
            </a:r>
          </a:p>
          <a:p>
            <a:r>
              <a:rPr lang="en-US" dirty="0"/>
              <a:t>        _</a:t>
            </a:r>
            <a:r>
              <a:rPr lang="en-US" dirty="0" err="1"/>
              <a:t>pidL.Compute</a:t>
            </a:r>
            <a:r>
              <a:rPr lang="en-US" dirty="0"/>
              <a:t>();</a:t>
            </a:r>
          </a:p>
          <a:p>
            <a:r>
              <a:rPr lang="en-US" dirty="0"/>
              <a:t>        _</a:t>
            </a:r>
            <a:r>
              <a:rPr lang="en-US" dirty="0" err="1"/>
              <a:t>leftM.vel</a:t>
            </a:r>
            <a:r>
              <a:rPr lang="en-US" dirty="0"/>
              <a:t> = _</a:t>
            </a:r>
            <a:r>
              <a:rPr lang="en-US" dirty="0" err="1"/>
              <a:t>outputL</a:t>
            </a:r>
            <a:r>
              <a:rPr lang="en-US" dirty="0"/>
              <a:t>;</a:t>
            </a:r>
          </a:p>
          <a:p>
            <a:r>
              <a:rPr lang="en-US" dirty="0"/>
              <a:t>      end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end</a:t>
            </a:r>
          </a:p>
        </p:txBody>
      </p:sp>
    </p:spTree>
    <p:extLst>
      <p:ext uri="{BB962C8B-B14F-4D97-AF65-F5344CB8AC3E}">
        <p14:creationId xmlns:p14="http://schemas.microsoft.com/office/powerpoint/2010/main" val="1250475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493</Words>
  <Application>Microsoft Office PowerPoint</Application>
  <PresentationFormat>Apresentação na tela (4:3)</PresentationFormat>
  <Paragraphs>138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Céu vs 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Handel Scholze Marques</dc:creator>
  <cp:lastModifiedBy>Handel Scholze Marques</cp:lastModifiedBy>
  <cp:revision>10</cp:revision>
  <dcterms:created xsi:type="dcterms:W3CDTF">2016-03-27T20:57:01Z</dcterms:created>
  <dcterms:modified xsi:type="dcterms:W3CDTF">2016-03-28T03:43:13Z</dcterms:modified>
</cp:coreProperties>
</file>