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462-612F-4424-B7CA-F6858B76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1F10D-1A87-40A4-B034-BC09DA12E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9EF4-0BA6-4A47-A5D0-4424C93D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4975-D207-4D0D-80AD-21CD6DCD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7AEF-716E-4E67-89F1-2BF5A0CE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B169-9EB4-4532-B289-05524FE9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1A410-74DA-447F-A7AB-C0D375F4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AF59-2CEA-4709-A037-F1647B6D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D596-ED9D-4D70-BF40-FB8B126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46B7-FCF0-41EA-879E-B8F99288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30950-50EE-4DF3-865A-A011EE71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27EA-7C08-4092-88FE-5CB16E017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13FD-7181-4AEE-82B6-FBA82D1E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3401-82B9-46D2-9B57-A8686C0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EC4-626C-4013-B78B-CBB9717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0CAE-4C59-487D-8319-6617F2A7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00D3-F4D1-4295-B34B-4EF48F9A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1858-7DA5-48E1-B112-07C778FD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5739-173F-4307-AECF-CF435325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CCE8-F0AE-4061-87EF-FC119A8C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48F9-65B2-496E-84A7-4D12AA14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862BE-F441-4421-B2C6-2A1460A8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69FD-EA49-4993-B6DA-E652A2A7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2FCB-1D78-4DCE-8B7E-55A14E5B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0D23-4D80-46B6-9733-6EA69C1A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59E9-4051-4F7E-8FEC-A451CD6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193D-7F08-40BF-BE2D-911BE61EF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FD72-168B-44E2-9352-AD10BAFC8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0AFFA-7889-46C4-869F-C2C50D41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CDB2-9FC7-4DAD-A357-4299832C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9345E-5558-4007-AA57-3980ADFE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43F0-7CB0-429A-9677-63BF3E46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88BA-9941-477D-92F0-9A7285DA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A70C-F406-48D5-95EB-15D756033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78E33-BE60-459D-A0A6-E6AEF12E2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37CEE-48F7-4ADE-A7C1-BA6A5237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4CE82-5C67-4061-95B5-5E16A445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669A-1FC6-4AA8-8054-25CB1973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25E3F-AD4C-41FF-874D-6FEC129D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6894-BC48-43CA-B01F-1D427CB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4D68A-4285-4F2A-BFF6-CAD3662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0290-28CD-41A9-B2D8-8991842F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9C93-22C5-4849-88F6-9FCD45C5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114C-7F25-4EED-BF21-53EE37ED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C41AC-BCD0-42CA-9F15-15BD38EF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53F2-D2E9-40D1-8E61-6EA8F92C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2371-A187-4B07-B870-0E5CF308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100D-43EA-4033-A676-FCBD3FA5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6AEE1-27B5-456E-8EF8-83195975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AFAE-CCD1-4FD8-BC4B-B3F7609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7FA9D-557A-46D6-B503-D19C3DEF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50643-558D-4C45-BCE4-3D1C72ED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13CB-4B6C-4DD4-B2FC-FAE38E8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AE025-5A66-417B-9D87-953E9B647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E8CB9-ABB1-4241-8580-8012ED49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4D82-2965-4AFE-BB5B-7EDB609D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F11E-97C4-4341-95F3-8424BE8A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3F71-56DB-4F94-BA0C-14B3904F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792CC-74AD-4BA9-BC37-B35326E8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7692-C04B-44F4-9329-A1D65173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C0FA-81C5-4DBE-84D8-9CE54BBF4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EAE6-76DB-4B7B-A7E2-6FD9911DDBE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2D78-67B0-42DA-B90E-EE7CCB75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76C1-1611-4184-97CA-607D806A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7A81-E33B-4AE4-AFF2-DDE5718F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FC2F-EC76-4275-9526-6D5399AF2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23C8-434E-4AB2-90BE-7BA43EF7C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350" y="614521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By: Hugo Anderica</a:t>
            </a:r>
          </a:p>
        </p:txBody>
      </p:sp>
    </p:spTree>
    <p:extLst>
      <p:ext uri="{BB962C8B-B14F-4D97-AF65-F5344CB8AC3E}">
        <p14:creationId xmlns:p14="http://schemas.microsoft.com/office/powerpoint/2010/main" val="305274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7A48-4AED-440F-BDE3-FE4571E2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Filtering neighborhoods based on their rating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226C1-E0ED-4790-AFE5-E59550D2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80" y="2064474"/>
            <a:ext cx="3318840" cy="4323626"/>
          </a:xfrm>
        </p:spPr>
      </p:pic>
    </p:spTree>
    <p:extLst>
      <p:ext uri="{BB962C8B-B14F-4D97-AF65-F5344CB8AC3E}">
        <p14:creationId xmlns:p14="http://schemas.microsoft.com/office/powerpoint/2010/main" val="21471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CA2D-A4DC-4F33-88E1-157B3054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Joining the ratings and locations dataset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CCB795-9F37-4B2C-BDCF-A12F35C8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10" y="1828753"/>
            <a:ext cx="5928180" cy="4409987"/>
          </a:xfrm>
        </p:spPr>
      </p:pic>
    </p:spTree>
    <p:extLst>
      <p:ext uri="{BB962C8B-B14F-4D97-AF65-F5344CB8AC3E}">
        <p14:creationId xmlns:p14="http://schemas.microsoft.com/office/powerpoint/2010/main" val="177611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00F7-3603-4F94-B826-2CD81735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Markers on map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310AA74-622A-43B3-9D43-183DB73D2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26" y="1690688"/>
            <a:ext cx="7778348" cy="4697102"/>
          </a:xfrm>
        </p:spPr>
      </p:pic>
    </p:spTree>
    <p:extLst>
      <p:ext uri="{BB962C8B-B14F-4D97-AF65-F5344CB8AC3E}">
        <p14:creationId xmlns:p14="http://schemas.microsoft.com/office/powerpoint/2010/main" val="149588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3CC1-B173-46D2-8C88-F5B3478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Choropleth map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C6CF5DF-DEBD-481D-A1D5-87AC8729A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4" y="1544719"/>
            <a:ext cx="8228471" cy="4948156"/>
          </a:xfrm>
        </p:spPr>
      </p:pic>
    </p:spTree>
    <p:extLst>
      <p:ext uri="{BB962C8B-B14F-4D97-AF65-F5344CB8AC3E}">
        <p14:creationId xmlns:p14="http://schemas.microsoft.com/office/powerpoint/2010/main" val="95568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F607-2FB8-4DFE-9B6E-9E563DB7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8D27-74A8-40D7-8585-E40C1051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>
                <a:solidFill>
                  <a:schemeClr val="bg1"/>
                </a:solidFill>
              </a:rPr>
              <a:t>So now we can answer the questions asked above in the Questions section:</a:t>
            </a: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IN" dirty="0">
                <a:solidFill>
                  <a:schemeClr val="bg1"/>
                </a:solidFill>
              </a:rPr>
              <a:t>Answers:</a:t>
            </a:r>
          </a:p>
          <a:p>
            <a:pPr marL="50292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The following location in New York City has great Indian restaurants.</a:t>
            </a:r>
          </a:p>
          <a:p>
            <a:pPr marL="502920" indent="-4572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03DB0-9933-49C4-9E96-87C61295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6" y="3511132"/>
            <a:ext cx="4288687" cy="3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EBEB-0214-4CF5-8BA3-895987F2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5B4E-1366-436F-947E-723B70B9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Astoria (Queens), </a:t>
            </a:r>
            <a:r>
              <a:rPr lang="en-IN" dirty="0" err="1">
                <a:solidFill>
                  <a:schemeClr val="bg1"/>
                </a:solidFill>
              </a:rPr>
              <a:t>Blissville</a:t>
            </a:r>
            <a:r>
              <a:rPr lang="en-IN" dirty="0">
                <a:solidFill>
                  <a:schemeClr val="bg1"/>
                </a:solidFill>
              </a:rPr>
              <a:t> (Queens), Civic </a:t>
            </a:r>
            <a:r>
              <a:rPr lang="en-IN" dirty="0" err="1">
                <a:solidFill>
                  <a:schemeClr val="bg1"/>
                </a:solidFill>
              </a:rPr>
              <a:t>Center</a:t>
            </a:r>
            <a:r>
              <a:rPr lang="en-IN" dirty="0">
                <a:solidFill>
                  <a:schemeClr val="bg1"/>
                </a:solidFill>
              </a:rPr>
              <a:t> (Manhattan) are some of the best neighbourhoods for Indian cuisine.</a:t>
            </a:r>
          </a:p>
          <a:p>
            <a:pPr marL="50292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Manhattan have potential Indian Restaurant Market.</a:t>
            </a:r>
          </a:p>
          <a:p>
            <a:pPr marL="50292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Staten Island ranks last in average rating of Indian Restaurants.</a:t>
            </a:r>
          </a:p>
          <a:p>
            <a:pPr marL="50292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Manhattan is the best place to stay if you prefer Indian Cuisine.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3A89-9A26-470A-8754-7DFB116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C69D-3285-4CD5-86FA-A800B55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New York’s demographics it is shown that it is an enormous diversity in its food, due to the so many cultures that are settled in there. As a result of this diversity there are a many restaurant in New York based on the </a:t>
            </a:r>
            <a:r>
              <a:rPr lang="en-US" dirty="0" err="1">
                <a:solidFill>
                  <a:schemeClr val="bg1"/>
                </a:solidFill>
              </a:rPr>
              <a:t>cultureof</a:t>
            </a:r>
            <a:r>
              <a:rPr lang="en-US" dirty="0">
                <a:solidFill>
                  <a:schemeClr val="bg1"/>
                </a:solidFill>
              </a:rPr>
              <a:t> their owner like Chinese, Taiwanese, Italian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3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CC9-7327-4990-9F70-F0CD22D0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4D82-728C-46D5-B89D-D6FB4336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find the answers to the following questions: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1. List and visualize all major parts of New York City that has great Indian restaurants.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 What is the best location in New York for Indian food?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3. Which areas have potential Indian restaurants market?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4. Which all areas lack Indian restaurants.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5. Which is the best place to stay if you prefer Indian food?</a:t>
            </a:r>
          </a:p>
        </p:txBody>
      </p:sp>
    </p:spTree>
    <p:extLst>
      <p:ext uri="{BB962C8B-B14F-4D97-AF65-F5344CB8AC3E}">
        <p14:creationId xmlns:p14="http://schemas.microsoft.com/office/powerpoint/2010/main" val="10710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DF9-2D09-4D78-B803-FAC908ED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99F5-72F9-4E84-8069-E767E592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11976651" cy="4351338"/>
          </a:xfr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n-IN" sz="2400" dirty="0">
                <a:solidFill>
                  <a:schemeClr val="bg1"/>
                </a:solidFill>
              </a:rPr>
              <a:t>For this project we need the following data: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New York City data that contains list Boroughs, Neighbourhoods along with their latitude and longitude.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Data source : </a:t>
            </a:r>
            <a:r>
              <a:rPr lang="en-IN" dirty="0">
                <a:hlinkClick r:id="rId2"/>
              </a:rPr>
              <a:t>https://cocl.us/new_york_dataset</a:t>
            </a:r>
            <a:endParaRPr lang="en-IN" dirty="0"/>
          </a:p>
          <a:p>
            <a:pPr marL="457200" lvl="1" indent="0" algn="just">
              <a:buNone/>
            </a:pPr>
            <a:endParaRPr lang="en-IN" dirty="0"/>
          </a:p>
          <a:p>
            <a:pPr marL="50292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Indian restaurants in each neighbourhood of New York City.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Data source : Foursquare API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502920" indent="-457200" algn="just">
              <a:buFont typeface="+mj-lt"/>
              <a:buAutoNum type="arabicPeriod"/>
            </a:pPr>
            <a:r>
              <a:rPr lang="en-IN" sz="2400" dirty="0" err="1">
                <a:solidFill>
                  <a:schemeClr val="bg1"/>
                </a:solidFill>
              </a:rPr>
              <a:t>GeoSpace</a:t>
            </a:r>
            <a:r>
              <a:rPr lang="en-IN" sz="2400" dirty="0">
                <a:solidFill>
                  <a:schemeClr val="bg1"/>
                </a:solidFill>
              </a:rPr>
              <a:t> data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Data source : </a:t>
            </a:r>
            <a:r>
              <a:rPr lang="en-IN" u="sng" dirty="0">
                <a:hlinkClick r:id="rId3"/>
              </a:rPr>
              <a:t>https://data.cityofnewyork.us/City-Government/Borough-Boundaries/tqmj-j8zm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1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381D-B2E4-44EA-9BBE-FFBE8C74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Find all venues for each neighborhood with the help of Foursquare API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BA1E57-5CF8-4154-B02E-59418E71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96745"/>
            <a:ext cx="4330449" cy="207998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EA6EF-A6C2-493F-A627-FD1CF80A0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60" y="2196745"/>
            <a:ext cx="6407479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617B-3401-4601-85FC-6496E4D0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The venues with Indian restaurants on it are filtered for further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A7804-1BDA-40CA-B75E-10C44248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683601"/>
            <a:ext cx="10149800" cy="3183799"/>
          </a:xfrm>
        </p:spPr>
      </p:pic>
    </p:spTree>
    <p:extLst>
      <p:ext uri="{BB962C8B-B14F-4D97-AF65-F5344CB8AC3E}">
        <p14:creationId xmlns:p14="http://schemas.microsoft.com/office/powerpoint/2010/main" val="5567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2A9-0B9A-4481-B1BC-6822B2DB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Find the ratings, likes, and tips of all the Indian restaurants using Foursquare API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83D24-ED35-4A25-BBC9-D1C3E8CEE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23" y="2731262"/>
            <a:ext cx="8949954" cy="2164588"/>
          </a:xfrm>
        </p:spPr>
      </p:pic>
    </p:spTree>
    <p:extLst>
      <p:ext uri="{BB962C8B-B14F-4D97-AF65-F5344CB8AC3E}">
        <p14:creationId xmlns:p14="http://schemas.microsoft.com/office/powerpoint/2010/main" val="121082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2B69-11CD-4572-9C9F-15FFEA09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Filter neighborhoods and ratings from the original dataset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C5889-D85F-4736-9C9C-4756E9BB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25" y="2140689"/>
            <a:ext cx="3517950" cy="3861724"/>
          </a:xfrm>
        </p:spPr>
      </p:pic>
    </p:spTree>
    <p:extLst>
      <p:ext uri="{BB962C8B-B14F-4D97-AF65-F5344CB8AC3E}">
        <p14:creationId xmlns:p14="http://schemas.microsoft.com/office/powerpoint/2010/main" val="19822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ED46-33A4-4D12-91D6-1C0AAD1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Average Rating of each borough and neighborhood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8AD21-1047-4E8B-9084-4FA98663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2801"/>
            <a:ext cx="3224240" cy="4200386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A24E1-F94F-48B5-80AB-C1D1D18CC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36" y="2072801"/>
            <a:ext cx="4106964" cy="30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Battle of Neighborhoods</vt:lpstr>
      <vt:lpstr>Introduction</vt:lpstr>
      <vt:lpstr>Problem</vt:lpstr>
      <vt:lpstr>Data Section</vt:lpstr>
      <vt:lpstr>Find all venues for each neighborhood with the help of Foursquare API</vt:lpstr>
      <vt:lpstr>The venues with Indian restaurants on it are filtered for further analysis</vt:lpstr>
      <vt:lpstr>Find the ratings, likes, and tips of all the Indian restaurants using Foursquare API</vt:lpstr>
      <vt:lpstr>Filter neighborhoods and ratings from the original dataset</vt:lpstr>
      <vt:lpstr>Average Rating of each borough and neighborhood</vt:lpstr>
      <vt:lpstr>Filtering neighborhoods based on their rating</vt:lpstr>
      <vt:lpstr>Joining the ratings and locations dataset</vt:lpstr>
      <vt:lpstr>Markers on map</vt:lpstr>
      <vt:lpstr>Choropleth map</vt:lpstr>
      <vt:lpstr>Conclusion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Hugo Martin Anderica Urquizo</dc:creator>
  <cp:lastModifiedBy>Hugo Martin Anderica Urquizo</cp:lastModifiedBy>
  <cp:revision>10</cp:revision>
  <dcterms:created xsi:type="dcterms:W3CDTF">2020-05-26T08:07:25Z</dcterms:created>
  <dcterms:modified xsi:type="dcterms:W3CDTF">2020-05-28T08:21:22Z</dcterms:modified>
</cp:coreProperties>
</file>