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9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9BD2-A31B-4F8F-A255-9DCE8E460F13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F342-AF99-4A77-987B-D89A9A1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50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2018-02-26T20:25:58Z</dcterms:created>
  <dcterms:modified xsi:type="dcterms:W3CDTF">2018-06-10T18:36:20Z</dcterms:modified>
</cp:coreProperties>
</file>