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79C-1971-84A0-1D42-5C7A25DB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EAD21-4E97-22F2-FE72-0C539985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284E-0CB5-A528-7173-9705C83B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1A40-6408-4C74-3ABA-6C17DD6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10DE-931A-D0E8-B49D-352645CA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1639-8584-8AE8-DE0D-11C8DB67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613D-7CFE-C11A-E622-E35976DD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02D4-6E12-7923-53A1-9A727E03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78F4-CA52-E31D-7BC0-687C6A3E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BE78-188F-7D4C-4DA4-92FBE8A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51001-A8E8-7A41-369B-3CC4BFB0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16DFC-A239-6D14-56FC-36A35F4C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A412-C1B5-C2AE-D2A4-5DFB2C05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7A0B-5E9A-AAB2-77CA-4DC24C67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1F0-A7D9-0BDC-7A4D-530D698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3681-22FA-3E55-0029-97B84A11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B4E8-275B-AAC8-1FA4-55CF35A9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AF55-01A4-4A0D-5D0E-F7901A4F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C1E1-853F-EAAD-C2FD-F4703909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E3B4-D105-D1EB-AF65-592FDCCB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B761-C214-CF57-3242-68126E48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3DEE-7CD5-F4D3-6AF8-A517EDAA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8E0B-370E-C5D7-B103-D7E2DF53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1ED6-B18B-BF80-E193-EE120B0A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8026-85A8-0CB1-B886-F0AD2170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BB88-1B72-E785-3629-3BE8681B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86FD-8042-9C35-E3C9-7FA5A16F2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EFE2-CC2E-A351-0E0F-268BFC3C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009FE-0BF4-9B3F-9728-4EF51545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4E9B-798F-86ED-43CF-8DF30DE4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8BE6-BC1C-B74B-E763-2CAFEFA8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9735-9772-D235-6A4D-A03AFFD6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1863-7361-8C3F-E868-C37DC7D3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442D-DEFA-7DBA-ED75-89A31F29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2743-63DD-8FB4-C1DE-4A10EC689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BECD-4DE3-61F2-1306-91A01F73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49D65-9CEC-C848-E924-5F1E770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5106-2606-B849-F592-EDAF36B4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00441-8A5E-6858-EB95-F70BDF41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6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E017-9D24-5C2D-A05C-52285C7A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63771-1A4C-7F70-ABEC-B3F2A27C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9D3F3-4D61-C1A8-1DF2-C989AC68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B9A0-ACC6-FCFE-04E8-B8D138E5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4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C9A9E-C37A-99D1-CBEC-3B9CA322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F5ABE-12A4-2B71-5BD7-CC97F0B4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0D169-98A0-4C68-1BE2-0D33EB91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F34A-5FEA-3AB1-A31F-1D6033B5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76C2-03FC-AA72-2BF8-24DB5A06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60A9-A0DB-F2E1-D7CE-56DC18BF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83B4-596F-39A5-ABF9-EEDF6BFB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C37E-37CE-2204-1926-63D8D00D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0CC5-0915-3105-2147-E298655E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0B4-55AC-3D34-411F-B5B20DB2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BE525-03E5-D906-BA14-60E297EE8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49D3A-83EA-6D40-B674-C721DA38E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8B4F-8AFD-C25D-AAF8-568B562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F35EE-E6D0-AF30-4C9D-3E48F8BF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7DFE-33BA-2016-A1BE-9D3AE578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0371E-6BFB-20A0-E29F-B8D0975B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C4C1-F5E1-EBFD-7C56-BB036A28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4AE-7041-C877-CB19-A4F63747E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85828-C0C7-4328-A696-25AD4772C36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C50B-32F8-EE17-0628-DD664ECC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22DA-5968-4F05-A50F-36DAD4CC8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E7B33-230D-4973-8D74-D42D940E7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1B7B-2CE2-D83F-9426-531DBC4DA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Tior Games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375BD-9C5A-3A9A-86DD-7020DF964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H.A.M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90B4-E2B2-1DAD-0A32-83378115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06" r="2909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9630-FB37-853B-E4F3-3178FAC3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FE76A-DC5A-1DC2-254A-7D829A428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F8BB2-7EB6-13ED-4483-938310503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This query looks at the total type of merch sold per event location. </a:t>
            </a:r>
          </a:p>
          <a:p>
            <a:r>
              <a:rPr lang="en-GB" sz="2000" dirty="0"/>
              <a:t>Tior games can adjust inventory distribution of the merchandise type to maximise sales. </a:t>
            </a:r>
          </a:p>
          <a:p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7F4C1-97F9-30C6-B221-1604B6260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Query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7AA2A6-E856-2706-BFFA-141B90BA60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the 2</a:t>
            </a:r>
            <a:r>
              <a:rPr lang="en-GB" sz="2000" baseline="30000" dirty="0"/>
              <a:t>nd</a:t>
            </a:r>
            <a:r>
              <a:rPr lang="en-GB" sz="2000" dirty="0"/>
              <a:t> query we look at the average game duration. </a:t>
            </a:r>
          </a:p>
          <a:p>
            <a:r>
              <a:rPr lang="en-GB" sz="2000" dirty="0"/>
              <a:t>This helps in optimising scheduling and spectator engagement.</a:t>
            </a:r>
          </a:p>
          <a:p>
            <a:endParaRPr lang="en-GB" sz="2000" dirty="0"/>
          </a:p>
        </p:txBody>
      </p:sp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34315B8-870D-C195-7138-95D54972A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58" y="4087505"/>
            <a:ext cx="3724445" cy="2556611"/>
          </a:xfrm>
          <a:prstGeom prst="rect">
            <a:avLst/>
          </a:prstGeom>
        </p:spPr>
      </p:pic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1E2F11B-CB40-3ED2-2D5D-775A4A58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20" y="3910083"/>
            <a:ext cx="4929737" cy="20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727B-C846-EA71-A0D7-1071517B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Queries - </a:t>
            </a:r>
            <a:r>
              <a:rPr lang="en-GB" dirty="0" err="1"/>
              <a:t>cont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CE50-50FF-D0E8-1282-F685B5DCE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30C3D-6B07-E279-FF6A-1F8A2B2F70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go on to explore the net sales by merchandise type. </a:t>
            </a:r>
          </a:p>
          <a:p>
            <a:r>
              <a:rPr lang="en-GB" sz="2000" dirty="0"/>
              <a:t>Tior games could decide to discontinue low-net sale items and focus on high profitable products.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CF002-7CEE-9920-E87C-909E69A0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Query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D15E-3562-A192-6E0E-1812E37AA3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sz="2000" dirty="0"/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D2F2035-DBAE-5FF0-8CE5-191C7045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16" y="4190644"/>
            <a:ext cx="3992300" cy="16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2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Tior Games Data Warehouse</vt:lpstr>
      <vt:lpstr>T-SQL Queries</vt:lpstr>
      <vt:lpstr>T-SQL Queries -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Handhwarah Muhumuza</dc:creator>
  <cp:lastModifiedBy>Handhwarah Muhumuza</cp:lastModifiedBy>
  <cp:revision>1</cp:revision>
  <dcterms:created xsi:type="dcterms:W3CDTF">2025-04-02T20:39:34Z</dcterms:created>
  <dcterms:modified xsi:type="dcterms:W3CDTF">2025-04-02T20:55:54Z</dcterms:modified>
</cp:coreProperties>
</file>