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7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042" y="84"/>
      </p:cViewPr>
      <p:guideLst>
        <p:guide orient="horz" pos="2880"/>
        <p:guide pos="7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107504"/>
            <a:ext cx="6172200" cy="1524000"/>
          </a:xfrm>
        </p:spPr>
        <p:txBody>
          <a:bodyPr>
            <a:normAutofit/>
          </a:bodyPr>
          <a:lstStyle/>
          <a:p>
            <a:r>
              <a:rPr lang="fr-FR" sz="3600" b="1" dirty="0"/>
              <a:t>Comment</a:t>
            </a:r>
            <a:r>
              <a:rPr lang="fr-FR" sz="3600" dirty="0"/>
              <a:t> </a:t>
            </a:r>
            <a:r>
              <a:rPr lang="fr-FR" sz="3600" b="1" dirty="0"/>
              <a:t>s’y retrouver </a:t>
            </a:r>
            <a:br>
              <a:rPr lang="fr-FR" sz="3600" b="1" dirty="0"/>
            </a:br>
            <a:r>
              <a:rPr lang="fr-FR" sz="3600" b="1" dirty="0"/>
              <a:t>dans l’application?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0688" y="5072275"/>
            <a:ext cx="550861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-536575" algn="just">
              <a:spcBef>
                <a:spcPts val="3000"/>
              </a:spcBef>
              <a:buFont typeface="Calibri" pitchFamily="34" charset="0"/>
              <a:buChar char="❶"/>
            </a:pPr>
            <a:r>
              <a:rPr lang="fr-FR" sz="2400" dirty="0"/>
              <a:t>Liste des toilettes à proximité des plus proches au plus éloignées</a:t>
            </a:r>
          </a:p>
          <a:p>
            <a:pPr marL="536575" indent="-536575" algn="just">
              <a:spcBef>
                <a:spcPts val="3000"/>
              </a:spcBef>
              <a:buFont typeface="Calibri" pitchFamily="34" charset="0"/>
              <a:buChar char="❷"/>
            </a:pPr>
            <a:r>
              <a:rPr lang="fr-FR" sz="2400" dirty="0"/>
              <a:t>Visualiser les toilettes sur la carte</a:t>
            </a:r>
          </a:p>
          <a:p>
            <a:pPr marL="536575" indent="-536575" algn="just">
              <a:spcBef>
                <a:spcPts val="3000"/>
              </a:spcBef>
              <a:buFont typeface="Calibri" pitchFamily="34" charset="0"/>
              <a:buChar char="❸"/>
            </a:pPr>
            <a:r>
              <a:rPr lang="fr-FR" sz="2400" dirty="0"/>
              <a:t>Ajouter des toilettes dans l’application</a:t>
            </a:r>
          </a:p>
          <a:p>
            <a:pPr marL="536575" indent="-536575" algn="just">
              <a:spcBef>
                <a:spcPts val="3000"/>
              </a:spcBef>
              <a:buFont typeface="Calibri" pitchFamily="34" charset="0"/>
              <a:buChar char="❹"/>
            </a:pPr>
            <a:r>
              <a:rPr lang="fr-FR" sz="2400" dirty="0"/>
              <a:t>Menu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8760" y="1693919"/>
            <a:ext cx="4127649" cy="301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Les symboles</a:t>
            </a:r>
            <a:br>
              <a:rPr lang="fr-FR" dirty="0"/>
            </a:br>
            <a:endParaRPr lang="fr-FR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29146" y="4061806"/>
            <a:ext cx="2952328" cy="2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Toilettes payantes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29147" y="1835696"/>
            <a:ext cx="3360093" cy="6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Accessible aux personnes à mobilité réduite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29146" y="2922928"/>
            <a:ext cx="3360093" cy="56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Non accessible aux personnes à mobilité réduite</a:t>
            </a:r>
          </a:p>
        </p:txBody>
      </p:sp>
      <p:pic>
        <p:nvPicPr>
          <p:cNvPr id="8" name="Picture 2" descr="\\Servimc\imc-ndl\7-Projets-Recherche\Handipressante\ICONES\handicap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26" y="1811855"/>
            <a:ext cx="626368" cy="6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Servimc\imc-ndl\7-Projets-Recherche\Handipressante\ICONES\not_handicap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36" y="2881634"/>
            <a:ext cx="648947" cy="64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\\Servimc\imc-ndl\7-Projets-Recherche\Handipressante\ICONES\euro_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9" y="3939146"/>
            <a:ext cx="540680" cy="5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Servimc\imc-ndl\7-Projets-Recherche\Handipressante\ICONES\star_tw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3" y="4860033"/>
            <a:ext cx="1016860" cy="2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E918F086-ADDB-4E62-AC67-6BD70B48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146" y="4725329"/>
            <a:ext cx="3360093" cy="99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Note attribuée aux toilettes par les utilisateurs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fr-FR" b="1" dirty="0">
                <a:latin typeface="Arial" pitchFamily="34" charset="0"/>
                <a:cs typeface="Arial" pitchFamily="34" charset="0"/>
              </a:rPr>
              <a:t>(ex : satisfaction 2/5)</a:t>
            </a:r>
            <a:endParaRPr kumimoji="0" lang="fr-F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79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56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Comment s’y retrouver  dans l’application?</vt:lpstr>
      <vt:lpstr>Les symboles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GAUDEL</dc:creator>
  <cp:lastModifiedBy>Nico Lb</cp:lastModifiedBy>
  <cp:revision>33</cp:revision>
  <dcterms:created xsi:type="dcterms:W3CDTF">2017-07-12T06:49:34Z</dcterms:created>
  <dcterms:modified xsi:type="dcterms:W3CDTF">2017-07-16T12:16:06Z</dcterms:modified>
</cp:coreProperties>
</file>