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imc\imc-ndl\7-Projets-Recherche\Handipressante\2. Visuels Application\Carte secteur gare _2017-06-13-16-39-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/>
          <a:stretch/>
        </p:blipFill>
        <p:spPr bwMode="auto">
          <a:xfrm>
            <a:off x="2336657" y="1791884"/>
            <a:ext cx="2253155" cy="3852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107504"/>
            <a:ext cx="6172200" cy="1524000"/>
          </a:xfrm>
        </p:spPr>
        <p:txBody>
          <a:bodyPr>
            <a:normAutofit/>
          </a:bodyPr>
          <a:lstStyle/>
          <a:p>
            <a:r>
              <a:rPr lang="fr-FR" sz="3600" b="1" dirty="0"/>
              <a:t>Comment</a:t>
            </a:r>
            <a:r>
              <a:rPr lang="fr-FR" sz="3600" dirty="0"/>
              <a:t> </a:t>
            </a:r>
            <a:r>
              <a:rPr lang="fr-FR" sz="3600" b="1" dirty="0"/>
              <a:t>s’y retrouver </a:t>
            </a:r>
            <a:br>
              <a:rPr lang="fr-FR" sz="3600" b="1" dirty="0"/>
            </a:br>
            <a:r>
              <a:rPr lang="fr-FR" sz="3600" b="1" dirty="0"/>
              <a:t>dans l’application?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0688" y="5796136"/>
            <a:ext cx="5508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 algn="just">
              <a:spcBef>
                <a:spcPts val="1800"/>
              </a:spcBef>
              <a:buFont typeface="Calibri" pitchFamily="34" charset="0"/>
              <a:buChar char="❶"/>
            </a:pPr>
            <a:r>
              <a:rPr lang="fr-FR" sz="2400" dirty="0">
                <a:solidFill>
                  <a:prstClr val="black"/>
                </a:solidFill>
              </a:rPr>
              <a:t>Vous êtes ici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❷"/>
            </a:pPr>
            <a:r>
              <a:rPr lang="fr-FR" sz="2400" dirty="0">
                <a:solidFill>
                  <a:prstClr val="black"/>
                </a:solidFill>
              </a:rPr>
              <a:t>Retrouver votre position actuelle sur la carte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❸"/>
            </a:pPr>
            <a:r>
              <a:rPr lang="fr-FR" sz="2400" dirty="0">
                <a:solidFill>
                  <a:prstClr val="black"/>
                </a:solidFill>
              </a:rPr>
              <a:t>Ajouter des toilettes dans l’application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❹"/>
            </a:pPr>
            <a:r>
              <a:rPr lang="fr-FR" sz="2400" dirty="0">
                <a:solidFill>
                  <a:prstClr val="black"/>
                </a:solidFill>
              </a:rPr>
              <a:t>Menu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❺"/>
            </a:pPr>
            <a:r>
              <a:rPr lang="fr-FR" sz="2400" dirty="0">
                <a:solidFill>
                  <a:prstClr val="black"/>
                </a:solidFill>
              </a:rPr>
              <a:t>Boussole orientation nord/sud</a:t>
            </a:r>
          </a:p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6952" y="3966319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❶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7736" y="245415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❷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1672" y="1475656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❸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6832" y="173407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❹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1472" y="2598167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800"/>
              </a:spcBef>
            </a:pPr>
            <a:r>
              <a:rPr lang="fr-FR" sz="2400" dirty="0">
                <a:solidFill>
                  <a:prstClr val="black"/>
                </a:solidFill>
                <a:cs typeface="Calibri"/>
              </a:rPr>
              <a:t>❺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6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symboles</a:t>
            </a:r>
            <a:br>
              <a:rPr lang="fr-FR" dirty="0"/>
            </a:br>
            <a:endParaRPr lang="fr-FR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29147" y="1835696"/>
            <a:ext cx="3360093" cy="6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Accessible aux personnes à mobilité réduite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29146" y="2922928"/>
            <a:ext cx="3360093" cy="56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Non accessible aux personnes à mobilité réduite</a:t>
            </a:r>
          </a:p>
        </p:txBody>
      </p:sp>
      <p:pic>
        <p:nvPicPr>
          <p:cNvPr id="8" name="Picture 2" descr="\\Servimc\imc-ndl\7-Projets-Recherche\Handipressante\ICONES\handicap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26" y="1811855"/>
            <a:ext cx="626368" cy="6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Servimc\imc-ndl\7-Projets-Recherche\Handipressante\ICONES\not_handicap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36" y="2881634"/>
            <a:ext cx="648947" cy="6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Servimc\imc-ndl\7-Projets-Recherche\Handipressante\ICONES\star_tw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3" y="5138752"/>
            <a:ext cx="1016860" cy="2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E918F086-ADDB-4E62-AC67-6BD70B48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146" y="5004048"/>
            <a:ext cx="3360093" cy="99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 attribuée aux toilettes par les utilisateurs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fr-FR" b="1" dirty="0">
                <a:latin typeface="Arial" pitchFamily="34" charset="0"/>
                <a:cs typeface="Arial" pitchFamily="34" charset="0"/>
              </a:rPr>
              <a:t>(ex : satisfaction 2/5)</a:t>
            </a:r>
            <a:endParaRPr kumimoji="0" 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1AC427A-D223-4EF3-B7C2-1E76B5E3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20" y="3973992"/>
            <a:ext cx="663741" cy="6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>
            <a:extLst>
              <a:ext uri="{FF2B5EF4-FFF2-40B4-BE49-F238E27FC236}">
                <a16:creationId xmlns:a16="http://schemas.microsoft.com/office/drawing/2014/main" id="{F29E5AED-4449-4205-BFA8-CA515D0AF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146" y="4138218"/>
            <a:ext cx="3360093" cy="28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Boussole (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Nord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8B8B8B"/>
                </a:solidFill>
                <a:effectLst/>
                <a:latin typeface="Arial" pitchFamily="34" charset="0"/>
                <a:cs typeface="Arial" pitchFamily="34" charset="0"/>
              </a:rPr>
              <a:t>Sud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3779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</Words>
  <Application>Microsoft Office PowerPoint</Application>
  <PresentationFormat>Affichage à l'écran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Comment s’y retrouver  dans l’application?</vt:lpstr>
      <vt:lpstr>Les symboles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GAUDEL</dc:creator>
  <cp:lastModifiedBy>Nico Lb</cp:lastModifiedBy>
  <cp:revision>27</cp:revision>
  <dcterms:created xsi:type="dcterms:W3CDTF">2017-07-12T06:49:34Z</dcterms:created>
  <dcterms:modified xsi:type="dcterms:W3CDTF">2017-07-16T12:20:00Z</dcterms:modified>
</cp:coreProperties>
</file>