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6858000" cy="9144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304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16/07/2017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107504"/>
            <a:ext cx="6172200" cy="1524000"/>
          </a:xfrm>
        </p:spPr>
        <p:txBody>
          <a:bodyPr>
            <a:normAutofit/>
          </a:bodyPr>
          <a:lstStyle/>
          <a:p>
            <a:r>
              <a:rPr lang="fr-FR" sz="3600" b="1" dirty="0"/>
              <a:t>Comment</a:t>
            </a:r>
            <a:r>
              <a:rPr lang="fr-FR" sz="3600" dirty="0"/>
              <a:t> </a:t>
            </a:r>
            <a:r>
              <a:rPr lang="fr-FR" sz="3600" b="1" dirty="0"/>
              <a:t>s’y retrouver </a:t>
            </a:r>
            <a:br>
              <a:rPr lang="fr-FR" sz="3600" b="1" dirty="0"/>
            </a:br>
            <a:r>
              <a:rPr lang="fr-FR" sz="3600" b="1" dirty="0"/>
              <a:t>dans l’application?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20688" y="4788024"/>
            <a:ext cx="5508612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6575" indent="-536575" algn="just">
              <a:spcBef>
                <a:spcPts val="1800"/>
              </a:spcBef>
              <a:buFont typeface="Calibri" pitchFamily="34" charset="0"/>
              <a:buChar char="❶"/>
            </a:pPr>
            <a:r>
              <a:rPr lang="fr-FR" sz="2400" dirty="0"/>
              <a:t>Activer le mode GPS pour se rendre aux toilettes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❷"/>
            </a:pPr>
            <a:r>
              <a:rPr lang="fr-FR" sz="2400" dirty="0"/>
              <a:t>Notes attribuées par les utilisateurs 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❸"/>
            </a:pPr>
            <a:r>
              <a:rPr lang="fr-FR" sz="2400" dirty="0"/>
              <a:t>Commenter les toilettes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❹"/>
            </a:pPr>
            <a:r>
              <a:rPr lang="fr-FR" sz="2400" dirty="0"/>
              <a:t>Noter les toilettes 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❺"/>
            </a:pPr>
            <a:r>
              <a:rPr lang="fr-FR" sz="2400" dirty="0"/>
              <a:t>Obtenir plus d’informations sur les toilettes (photos, commentaires….)</a:t>
            </a:r>
          </a:p>
          <a:p>
            <a:pPr marL="536575" indent="-536575" algn="just">
              <a:spcBef>
                <a:spcPts val="1800"/>
              </a:spcBef>
              <a:buFont typeface="Calibri" pitchFamily="34" charset="0"/>
              <a:buChar char="❻"/>
            </a:pPr>
            <a:r>
              <a:rPr lang="fr-FR" sz="2400" dirty="0"/>
              <a:t>Modifier les informations de la fiche</a:t>
            </a:r>
          </a:p>
          <a:p>
            <a:pPr marL="536575" indent="-536575" algn="just">
              <a:spcBef>
                <a:spcPts val="3000"/>
              </a:spcBef>
              <a:buFont typeface="Calibri" pitchFamily="34" charset="0"/>
              <a:buChar char="❹"/>
            </a:pPr>
            <a:endParaRPr lang="fr-FR" sz="2400" dirty="0"/>
          </a:p>
          <a:p>
            <a:pPr marL="536575" indent="-536575" algn="just">
              <a:spcBef>
                <a:spcPts val="3000"/>
              </a:spcBef>
              <a:buFont typeface="Calibri" pitchFamily="34" charset="0"/>
              <a:buChar char="❹"/>
            </a:pPr>
            <a:endParaRPr lang="fr-FR" sz="2400" dirty="0"/>
          </a:p>
          <a:p>
            <a:pPr marL="536575" indent="-536575" algn="just">
              <a:spcBef>
                <a:spcPts val="3000"/>
              </a:spcBef>
              <a:buFont typeface="Calibri" pitchFamily="34" charset="0"/>
              <a:buChar char="❹"/>
            </a:pPr>
            <a:endParaRPr lang="fr-FR" sz="24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</p:txBody>
      </p:sp>
      <p:pic>
        <p:nvPicPr>
          <p:cNvPr id="1026" name="Picture 2" descr="\\Servimc\imc-ndl\7-Projets-Recherche\Handipressante\2. Visuels Application\fiche toilettes gare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" b="13869"/>
          <a:stretch/>
        </p:blipFill>
        <p:spPr bwMode="auto">
          <a:xfrm>
            <a:off x="2259504" y="1475656"/>
            <a:ext cx="2178242" cy="32285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131712" y="2195737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❶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915688" y="3131841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❷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843680" y="3635897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❸</a:t>
            </a:r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2187496" y="3635896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prstClr val="black"/>
                </a:solidFill>
                <a:cs typeface="Calibri"/>
              </a:rPr>
              <a:t>❹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026112" y="4281143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800"/>
              </a:spcBef>
            </a:pPr>
            <a:r>
              <a:rPr lang="fr-FR" sz="2400" dirty="0">
                <a:solidFill>
                  <a:prstClr val="black"/>
                </a:solidFill>
                <a:cs typeface="Calibri"/>
              </a:rPr>
              <a:t>❺</a:t>
            </a:r>
            <a:endParaRPr lang="fr-FR" sz="2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59704" y="4254352"/>
            <a:ext cx="59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1800"/>
              </a:spcBef>
            </a:pPr>
            <a:r>
              <a:rPr lang="fr-FR" sz="2400" dirty="0">
                <a:solidFill>
                  <a:prstClr val="black"/>
                </a:solidFill>
                <a:cs typeface="Calibri"/>
              </a:rPr>
              <a:t>❻</a:t>
            </a:r>
            <a:endParaRPr lang="fr-FR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99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symboles</a:t>
            </a:r>
            <a:br>
              <a:rPr lang="fr-FR" dirty="0"/>
            </a:br>
            <a:endParaRPr lang="fr-FR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29146" y="4916589"/>
            <a:ext cx="2952328" cy="29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Toilettes payantes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29146" y="4048708"/>
            <a:ext cx="216024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Toilettes gratuites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229147" y="1835696"/>
            <a:ext cx="3360093" cy="6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Accessible aux personnes à mobilité réduite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29146" y="2922928"/>
            <a:ext cx="3360093" cy="56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Non accessible aux personnes à mobilité réduite</a:t>
            </a:r>
          </a:p>
        </p:txBody>
      </p:sp>
      <p:pic>
        <p:nvPicPr>
          <p:cNvPr id="8" name="Picture 2" descr="\\Servimc\imc-ndl\7-Projets-Recherche\Handipressante\ICONES\handicap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26" y="1811855"/>
            <a:ext cx="626368" cy="62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\\Servimc\imc-ndl\7-Projets-Recherche\Handipressante\ICONES\not_handicap_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36" y="2881634"/>
            <a:ext cx="648947" cy="64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\\Servimc\imc-ndl\7-Projets-Recherche\Handipressante\ICONES\euro_r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69" y="4793929"/>
            <a:ext cx="540680" cy="5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\\Servimc\imc-ndl\7-Projets-Recherche\Handipressante\ICONES\euro_grey_strok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29" y="3923928"/>
            <a:ext cx="554360" cy="5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\\Servimc\imc-ndl\7-Projets-Recherche\Handipressante\ICONES\star_tw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23" y="5714816"/>
            <a:ext cx="1016860" cy="20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>
            <a:extLst>
              <a:ext uri="{FF2B5EF4-FFF2-40B4-BE49-F238E27FC236}">
                <a16:creationId xmlns:a16="http://schemas.microsoft.com/office/drawing/2014/main" id="{E918F086-ADDB-4E62-AC67-6BD70B48C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9146" y="5580112"/>
            <a:ext cx="3360093" cy="99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Note attribuée aux toilettes par les utilisateurs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r>
              <a:rPr lang="fr-FR" b="1" dirty="0">
                <a:latin typeface="Arial" pitchFamily="34" charset="0"/>
                <a:cs typeface="Arial" pitchFamily="34" charset="0"/>
              </a:rPr>
              <a:t>(ex : satisfaction 2/5)</a:t>
            </a:r>
            <a:endParaRPr kumimoji="0" lang="fr-F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79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78</Words>
  <Application>Microsoft Office PowerPoint</Application>
  <PresentationFormat>Affichage à l'écran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Comment s’y retrouver  dans l’application?</vt:lpstr>
      <vt:lpstr>Les symboles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Marion GAUDEL</dc:creator>
  <cp:lastModifiedBy>Nico Lb</cp:lastModifiedBy>
  <cp:revision>23</cp:revision>
  <dcterms:created xsi:type="dcterms:W3CDTF">2017-07-12T06:49:34Z</dcterms:created>
  <dcterms:modified xsi:type="dcterms:W3CDTF">2017-07-16T12:11:21Z</dcterms:modified>
</cp:coreProperties>
</file>