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1" r:id="rId3"/>
    <p:sldId id="264" r:id="rId4"/>
    <p:sldId id="265" r:id="rId5"/>
    <p:sldId id="262" r:id="rId6"/>
    <p:sldId id="263" r:id="rId7"/>
    <p:sldId id="266" r:id="rId8"/>
    <p:sldId id="256" r:id="rId9"/>
    <p:sldId id="257" r:id="rId10"/>
    <p:sldId id="258" r:id="rId11"/>
    <p:sldId id="259" r:id="rId12"/>
    <p:sldId id="267" r:id="rId13"/>
    <p:sldId id="269" r:id="rId14"/>
  </p:sldIdLst>
  <p:sldSz cx="7772400" cy="5829300"/>
  <p:notesSz cx="7102475" cy="9388475"/>
  <p:defaultTextStyle>
    <a:defPPr>
      <a:defRPr lang="en-US"/>
    </a:defPPr>
    <a:lvl1pPr marL="0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440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2882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322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5764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204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8644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086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1526" algn="l" defTabSz="65288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36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667" y="-77"/>
      </p:cViewPr>
      <p:guideLst>
        <p:guide orient="horz" pos="1836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954009"/>
            <a:ext cx="6606540" cy="202946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061732"/>
            <a:ext cx="5829300" cy="140739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10356"/>
            <a:ext cx="1675924" cy="494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10356"/>
            <a:ext cx="4930616" cy="494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453279"/>
            <a:ext cx="6703695" cy="242482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901045"/>
            <a:ext cx="6703695" cy="127515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551781"/>
            <a:ext cx="3303270" cy="3698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551781"/>
            <a:ext cx="3303270" cy="3698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10357"/>
            <a:ext cx="6703695" cy="11267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428989"/>
            <a:ext cx="3288089" cy="70032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129314"/>
            <a:ext cx="3288089" cy="313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428989"/>
            <a:ext cx="3304282" cy="70032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129314"/>
            <a:ext cx="3304282" cy="313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8620"/>
            <a:ext cx="2506801" cy="136017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39313"/>
            <a:ext cx="3934778" cy="4142581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48790"/>
            <a:ext cx="2506801" cy="323985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8620"/>
            <a:ext cx="2506801" cy="136017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39313"/>
            <a:ext cx="3934778" cy="4142581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48790"/>
            <a:ext cx="2506801" cy="323985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10357"/>
            <a:ext cx="6703695" cy="1126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551781"/>
            <a:ext cx="6703695" cy="369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402899"/>
            <a:ext cx="1748790" cy="310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A7A1-58D9-4358-BB82-FCCDF3A92B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402899"/>
            <a:ext cx="2623185" cy="310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402899"/>
            <a:ext cx="1748790" cy="310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5A29-5FAD-489A-9F6B-60B4B8EE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372" y="502920"/>
            <a:ext cx="9306085" cy="6979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494" y="144899"/>
            <a:ext cx="7867387" cy="1076412"/>
          </a:xfrm>
        </p:spPr>
        <p:txBody>
          <a:bodyPr>
            <a:normAutofit fontScale="90000"/>
          </a:bodyPr>
          <a:lstStyle/>
          <a:p>
            <a:r>
              <a:rPr lang="en-US" sz="2900" dirty="0" smtClean="0"/>
              <a:t>Manual +2 Axis Accessory (004588)</a:t>
            </a:r>
            <a:br>
              <a:rPr lang="en-US" sz="2900" dirty="0" smtClean="0"/>
            </a:br>
            <a:r>
              <a:rPr lang="en-US" sz="2200" dirty="0" smtClean="0"/>
              <a:t>SBX 332 - Assembly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200" dirty="0"/>
          </a:p>
        </p:txBody>
      </p:sp>
      <p:sp>
        <p:nvSpPr>
          <p:cNvPr id="5" name="Line Callout 1 4"/>
          <p:cNvSpPr/>
          <p:nvPr/>
        </p:nvSpPr>
        <p:spPr>
          <a:xfrm>
            <a:off x="6133283" y="1585549"/>
            <a:ext cx="1025856" cy="274509"/>
          </a:xfrm>
          <a:prstGeom prst="borderCallout1">
            <a:avLst>
              <a:gd name="adj1" fmla="val 97573"/>
              <a:gd name="adj2" fmla="val 1852"/>
              <a:gd name="adj3" fmla="val 351111"/>
              <a:gd name="adj4" fmla="val -1611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</a:rPr>
              <a:t> Driven Side</a:t>
            </a:r>
            <a:endParaRPr lang="en-US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689795" y="4675127"/>
            <a:ext cx="847763" cy="300146"/>
          </a:xfrm>
          <a:prstGeom prst="borderCallout1">
            <a:avLst>
              <a:gd name="adj1" fmla="val -2992"/>
              <a:gd name="adj2" fmla="val 804"/>
              <a:gd name="adj3" fmla="val -350624"/>
              <a:gd name="adj4" fmla="val 4287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ln w="0"/>
                <a:solidFill>
                  <a:schemeClr val="tx1"/>
                </a:solidFill>
              </a:rPr>
              <a:t>Trunnion</a:t>
            </a:r>
            <a:endParaRPr lang="en-US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37251" y="1390105"/>
            <a:ext cx="1073368" cy="278062"/>
          </a:xfrm>
          <a:prstGeom prst="borderCallout1">
            <a:avLst>
              <a:gd name="adj1" fmla="val 99479"/>
              <a:gd name="adj2" fmla="val 99748"/>
              <a:gd name="adj3" fmla="val 175107"/>
              <a:gd name="adj4" fmla="val 1289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</a:rPr>
              <a:t> Driving Side</a:t>
            </a:r>
            <a:endParaRPr lang="en-US" sz="12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78" y="246124"/>
            <a:ext cx="8639783" cy="6479837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2981863" y="293297"/>
            <a:ext cx="1076865" cy="366265"/>
          </a:xfrm>
          <a:prstGeom prst="borderCallout1">
            <a:avLst>
              <a:gd name="adj1" fmla="val 97573"/>
              <a:gd name="adj2" fmla="val 1852"/>
              <a:gd name="adj3" fmla="val 351680"/>
              <a:gd name="adj4" fmla="val -2064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904998" y="4616217"/>
            <a:ext cx="1076865" cy="366265"/>
          </a:xfrm>
          <a:prstGeom prst="borderCallout1">
            <a:avLst>
              <a:gd name="adj1" fmla="val -695"/>
              <a:gd name="adj2" fmla="val 100315"/>
              <a:gd name="adj3" fmla="val -208716"/>
              <a:gd name="adj4" fmla="val 16544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(004557)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93937" y="372053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172532"/>
              <a:gd name="adj4" fmla="val 12803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(004562)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719587" y="5178539"/>
            <a:ext cx="1470805" cy="523520"/>
          </a:xfrm>
          <a:prstGeom prst="borderCallout1">
            <a:avLst>
              <a:gd name="adj1" fmla="val 2002"/>
              <a:gd name="adj2" fmla="val 1852"/>
              <a:gd name="adj3" fmla="val -66854"/>
              <a:gd name="adj4" fmla="val -8281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 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(002135)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642722" y="1056442"/>
            <a:ext cx="1076865" cy="390617"/>
          </a:xfrm>
          <a:prstGeom prst="borderCallout1">
            <a:avLst>
              <a:gd name="adj1" fmla="val 97573"/>
              <a:gd name="adj2" fmla="val 1852"/>
              <a:gd name="adj3" fmla="val 188430"/>
              <a:gd name="adj4" fmla="val -2047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(004599)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47" y="0"/>
            <a:ext cx="7620000" cy="571500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858933" y="128861"/>
            <a:ext cx="1343459" cy="423230"/>
          </a:xfrm>
          <a:prstGeom prst="borderCallout1">
            <a:avLst>
              <a:gd name="adj1" fmla="val 97573"/>
              <a:gd name="adj2" fmla="val 1852"/>
              <a:gd name="adj3" fmla="val 180500"/>
              <a:gd name="adj4" fmla="val -3219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4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(004419)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03665" y="790342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326575"/>
              <a:gd name="adj4" fmla="val 15658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8x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(002791)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10669" y="4603585"/>
            <a:ext cx="1226389" cy="366265"/>
          </a:xfrm>
          <a:prstGeom prst="borderCallout1">
            <a:avLst>
              <a:gd name="adj1" fmla="val 7272"/>
              <a:gd name="adj2" fmla="val 100208"/>
              <a:gd name="adj3" fmla="val -348026"/>
              <a:gd name="adj4" fmla="val 1200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(004578)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85322" y="1565168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5210"/>
              <a:gd name="adj4" fmla="val -9723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 (004571)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3" t="6557" r="44001" b="87264"/>
          <a:stretch/>
        </p:blipFill>
        <p:spPr>
          <a:xfrm>
            <a:off x="3716227" y="620387"/>
            <a:ext cx="407407" cy="3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" y="461273"/>
            <a:ext cx="8005996" cy="6004497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293658" y="693514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478220"/>
              <a:gd name="adj4" fmla="val 28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(004564)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7674"/>
            <a:ext cx="7867387" cy="504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Final Assembly</a:t>
            </a:r>
            <a:endParaRPr lang="en-US" sz="2800" dirty="0"/>
          </a:p>
        </p:txBody>
      </p:sp>
      <p:sp>
        <p:nvSpPr>
          <p:cNvPr id="8" name="Line Callout 1 7"/>
          <p:cNvSpPr/>
          <p:nvPr/>
        </p:nvSpPr>
        <p:spPr>
          <a:xfrm>
            <a:off x="5565199" y="4141251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-139779"/>
              <a:gd name="adj4" fmla="val -9551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(004563)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6099"/>
          <a:stretch/>
        </p:blipFill>
        <p:spPr>
          <a:xfrm>
            <a:off x="2146037" y="4850462"/>
            <a:ext cx="1322510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816160" y="4324383"/>
            <a:ext cx="3925019" cy="50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Bill of Materials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3415"/>
          <a:stretch/>
        </p:blipFill>
        <p:spPr>
          <a:xfrm>
            <a:off x="121688" y="4850462"/>
            <a:ext cx="2024349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4" y="11445"/>
            <a:ext cx="8604671" cy="6453503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3674108" y="834727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159526"/>
              <a:gd name="adj4" fmla="val -7183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(004572)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7674"/>
            <a:ext cx="7867387" cy="504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4 Axis Configuration</a:t>
            </a:r>
            <a:endParaRPr lang="en-US" sz="2800" dirty="0"/>
          </a:p>
        </p:txBody>
      </p:sp>
      <p:sp>
        <p:nvSpPr>
          <p:cNvPr id="10" name="Line Callout 1 9"/>
          <p:cNvSpPr/>
          <p:nvPr/>
        </p:nvSpPr>
        <p:spPr>
          <a:xfrm>
            <a:off x="2356332" y="4041799"/>
            <a:ext cx="1226389" cy="366265"/>
          </a:xfrm>
          <a:prstGeom prst="borderCallout1">
            <a:avLst>
              <a:gd name="adj1" fmla="val -1347"/>
              <a:gd name="adj2" fmla="val 1149"/>
              <a:gd name="adj3" fmla="val -483737"/>
              <a:gd name="adj4" fmla="val -183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8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(004419)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5764"/>
          <a:stretch/>
        </p:blipFill>
        <p:spPr>
          <a:xfrm>
            <a:off x="97655" y="4986844"/>
            <a:ext cx="1787129" cy="73592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600712" y="4510312"/>
            <a:ext cx="3925019" cy="50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Bill of Materials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4394"/>
          <a:stretch/>
        </p:blipFill>
        <p:spPr>
          <a:xfrm>
            <a:off x="1868048" y="4986844"/>
            <a:ext cx="1336664" cy="7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255" y="743202"/>
            <a:ext cx="7022618" cy="526696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175797" y="248027"/>
            <a:ext cx="3925019" cy="504497"/>
          </a:xfrm>
        </p:spPr>
        <p:txBody>
          <a:bodyPr>
            <a:noAutofit/>
          </a:bodyPr>
          <a:lstStyle/>
          <a:p>
            <a:r>
              <a:rPr lang="en-US" sz="2800" dirty="0" smtClean="0"/>
              <a:t>Driving Side Subassembly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91412" y="1267323"/>
            <a:ext cx="3925019" cy="50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Bill of Materials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6497"/>
          <a:stretch/>
        </p:blipFill>
        <p:spPr>
          <a:xfrm>
            <a:off x="6522927" y="1771820"/>
            <a:ext cx="1091682" cy="2517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0330"/>
          <a:stretch/>
        </p:blipFill>
        <p:spPr>
          <a:xfrm>
            <a:off x="4717614" y="1771820"/>
            <a:ext cx="1842634" cy="25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Callout 1 7"/>
          <p:cNvSpPr/>
          <p:nvPr/>
        </p:nvSpPr>
        <p:spPr>
          <a:xfrm>
            <a:off x="2534022" y="138589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276112"/>
              <a:gd name="adj4" fmla="val 4077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 (004566)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68661" y="409038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451402"/>
              <a:gd name="adj4" fmla="val 217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(004568)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347264" y="785507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331886"/>
              <a:gd name="adj4" fmla="val 3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(003667)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313887" y="3363206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-154145"/>
              <a:gd name="adj4" fmla="val -893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6x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(004419)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35571" y="4817594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127381"/>
              <a:gd name="adj4" fmla="val 1772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4x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(003802)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070977" y="4874575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-127586"/>
              <a:gd name="adj4" fmla="val -8692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(004576)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197547" y="3180073"/>
            <a:ext cx="1226389" cy="366265"/>
          </a:xfrm>
          <a:prstGeom prst="borderCallout1">
            <a:avLst>
              <a:gd name="adj1" fmla="val 97573"/>
              <a:gd name="adj2" fmla="val 98921"/>
              <a:gd name="adj3" fmla="val 48656"/>
              <a:gd name="adj4" fmla="val 1750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(004569)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867" y="542167"/>
            <a:ext cx="9078214" cy="68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55" y="589431"/>
            <a:ext cx="7620000" cy="571500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50746" y="167540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278768"/>
              <a:gd name="adj4" fmla="val 1089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(002135)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50745" y="3025040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145973"/>
              <a:gd name="adj4" fmla="val 1676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004562)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909503" y="4798138"/>
            <a:ext cx="1226389" cy="366265"/>
          </a:xfrm>
          <a:prstGeom prst="borderCallout1">
            <a:avLst>
              <a:gd name="adj1" fmla="val 9928"/>
              <a:gd name="adj2" fmla="val 97829"/>
              <a:gd name="adj3" fmla="val -403800"/>
              <a:gd name="adj4" fmla="val 15896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430916" y="350672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419531"/>
              <a:gd name="adj4" fmla="val 984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(004573)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211077" y="916802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305327"/>
              <a:gd name="adj4" fmla="val -10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468221" y="167540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539047"/>
              <a:gd name="adj4" fmla="val 733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(004557)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236066" y="4981270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-130242"/>
              <a:gd name="adj4" fmla="val -321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4x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(002791)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449" y="703990"/>
            <a:ext cx="8441800" cy="63313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451742"/>
            <a:ext cx="7867387" cy="504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Driven Side Subassembly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911" y="1012294"/>
            <a:ext cx="3925019" cy="50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Bill of Materials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r="62935"/>
          <a:stretch/>
        </p:blipFill>
        <p:spPr>
          <a:xfrm>
            <a:off x="5260214" y="1516792"/>
            <a:ext cx="1409897" cy="2685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848"/>
          <a:stretch/>
        </p:blipFill>
        <p:spPr>
          <a:xfrm>
            <a:off x="6660780" y="1516791"/>
            <a:ext cx="690465" cy="26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38" y="190006"/>
            <a:ext cx="10063494" cy="7547621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23119" y="253396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306279"/>
              <a:gd name="adj4" fmla="val 361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ln w="0"/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(003667)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035980" y="1792291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339854"/>
              <a:gd name="adj4" fmla="val -5440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(004568)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275273" y="253396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228306"/>
              <a:gd name="adj4" fmla="val -1553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(004567)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20397" y="2981528"/>
            <a:ext cx="1226389" cy="366265"/>
          </a:xfrm>
          <a:prstGeom prst="borderCallout1">
            <a:avLst>
              <a:gd name="adj1" fmla="val 4616"/>
              <a:gd name="adj2" fmla="val 99415"/>
              <a:gd name="adj3" fmla="val -69156"/>
              <a:gd name="adj4" fmla="val 1645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6x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(004419)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02498" y="4566528"/>
            <a:ext cx="1226389" cy="366265"/>
          </a:xfrm>
          <a:prstGeom prst="borderCallout1">
            <a:avLst>
              <a:gd name="adj1" fmla="val 7272"/>
              <a:gd name="adj2" fmla="val 97829"/>
              <a:gd name="adj3" fmla="val -16038"/>
              <a:gd name="adj4" fmla="val 1518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4x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(003802)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415692" y="862763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196184"/>
              <a:gd name="adj4" fmla="val 419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(004569)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Callout 1 4"/>
          <p:cNvSpPr/>
          <p:nvPr/>
        </p:nvSpPr>
        <p:spPr>
          <a:xfrm>
            <a:off x="393937" y="372053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483273"/>
              <a:gd name="adj4" fmla="val 193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(002791)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324567" y="188920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207059"/>
              <a:gd name="adj4" fmla="val -3774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3x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(002135)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11707" y="5135363"/>
            <a:ext cx="1226389" cy="366265"/>
          </a:xfrm>
          <a:prstGeom prst="borderCallout1">
            <a:avLst>
              <a:gd name="adj1" fmla="val 7272"/>
              <a:gd name="adj2" fmla="val 100208"/>
              <a:gd name="adj3" fmla="val -140865"/>
              <a:gd name="adj4" fmla="val 16531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038989" y="5194156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-472854"/>
              <a:gd name="adj4" fmla="val -369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(004574)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425794" y="201751"/>
            <a:ext cx="1226389" cy="366265"/>
          </a:xfrm>
          <a:prstGeom prst="borderCallout1">
            <a:avLst>
              <a:gd name="adj1" fmla="val 97573"/>
              <a:gd name="adj2" fmla="val 1852"/>
              <a:gd name="adj3" fmla="val 504520"/>
              <a:gd name="adj4" fmla="val 4633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(004557)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9" y="55518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" y="1424539"/>
            <a:ext cx="3662259" cy="27466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67728"/>
            <a:ext cx="7867387" cy="5044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Trunnion Subassembly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9713" y="1295470"/>
            <a:ext cx="3925019" cy="50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Bill of Materials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424"/>
          <a:stretch/>
        </p:blipFill>
        <p:spPr>
          <a:xfrm>
            <a:off x="3724652" y="1763471"/>
            <a:ext cx="2783052" cy="2417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79"/>
          <a:stretch/>
        </p:blipFill>
        <p:spPr>
          <a:xfrm>
            <a:off x="6474068" y="1763470"/>
            <a:ext cx="1214262" cy="24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" y="114300"/>
            <a:ext cx="7620000" cy="5715000"/>
          </a:xfrm>
          <a:prstGeom prst="rect">
            <a:avLst/>
          </a:prstGeom>
        </p:spPr>
      </p:pic>
      <p:sp>
        <p:nvSpPr>
          <p:cNvPr id="12" name="Line Callout 1 11"/>
          <p:cNvSpPr/>
          <p:nvPr/>
        </p:nvSpPr>
        <p:spPr>
          <a:xfrm>
            <a:off x="839637" y="4537494"/>
            <a:ext cx="1092680" cy="552090"/>
          </a:xfrm>
          <a:prstGeom prst="borderCallout1">
            <a:avLst>
              <a:gd name="adj1" fmla="val 4421"/>
              <a:gd name="adj2" fmla="val 282"/>
              <a:gd name="adj3" fmla="val -101826"/>
              <a:gd name="adj4" fmla="val 2722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4x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(002135)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2704241" y="1155940"/>
            <a:ext cx="1315668" cy="543464"/>
          </a:xfrm>
          <a:prstGeom prst="borderCallout1">
            <a:avLst>
              <a:gd name="adj1" fmla="val 97573"/>
              <a:gd name="adj2" fmla="val 1852"/>
              <a:gd name="adj3" fmla="val 260848"/>
              <a:gd name="adj4" fmla="val -2307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12x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 (004419)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382438" y="907140"/>
            <a:ext cx="1434861" cy="711321"/>
          </a:xfrm>
          <a:prstGeom prst="borderCallout1">
            <a:avLst>
              <a:gd name="adj1" fmla="val 97573"/>
              <a:gd name="adj2" fmla="val 1852"/>
              <a:gd name="adj3" fmla="val 236711"/>
              <a:gd name="adj4" fmla="val 7226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0"/>
                <a:solidFill>
                  <a:schemeClr val="tx1"/>
                </a:solidFill>
              </a:rPr>
              <a:t>2x 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(004570)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751022" y="4292389"/>
            <a:ext cx="1373069" cy="538403"/>
          </a:xfrm>
          <a:prstGeom prst="borderCallout1">
            <a:avLst>
              <a:gd name="adj1" fmla="val 97573"/>
              <a:gd name="adj2" fmla="val 1852"/>
              <a:gd name="adj3" fmla="val -141945"/>
              <a:gd name="adj4" fmla="val -182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(004580)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12025</TotalTime>
  <Words>194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Manual +2 Axis Accessory (004588) SBX 332 - Assembly </vt:lpstr>
      <vt:lpstr>Driving Side Subassembly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Trunnion Subassembly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Preiss</dc:creator>
  <cp:lastModifiedBy>David Preiss</cp:lastModifiedBy>
  <cp:revision>62</cp:revision>
  <cp:lastPrinted>2015-10-13T21:31:33Z</cp:lastPrinted>
  <dcterms:created xsi:type="dcterms:W3CDTF">2015-06-12T18:26:56Z</dcterms:created>
  <dcterms:modified xsi:type="dcterms:W3CDTF">2015-10-27T19:35:46Z</dcterms:modified>
</cp:coreProperties>
</file>