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19"/>
  </p:notesMasterIdLst>
  <p:handoutMasterIdLst>
    <p:handoutMasterId r:id="rId20"/>
  </p:handoutMasterIdLst>
  <p:sldIdLst>
    <p:sldId id="256" r:id="rId2"/>
    <p:sldId id="267" r:id="rId3"/>
    <p:sldId id="271" r:id="rId4"/>
    <p:sldId id="272" r:id="rId5"/>
    <p:sldId id="274" r:id="rId6"/>
    <p:sldId id="273" r:id="rId7"/>
    <p:sldId id="257" r:id="rId8"/>
    <p:sldId id="275" r:id="rId9"/>
    <p:sldId id="276" r:id="rId10"/>
    <p:sldId id="277" r:id="rId11"/>
    <p:sldId id="279" r:id="rId12"/>
    <p:sldId id="278" r:id="rId13"/>
    <p:sldId id="281" r:id="rId14"/>
    <p:sldId id="280" r:id="rId15"/>
    <p:sldId id="282" r:id="rId16"/>
    <p:sldId id="283" r:id="rId17"/>
    <p:sldId id="270" r:id="rId18"/>
  </p:sldIdLst>
  <p:sldSz cx="3657600" cy="2990850"/>
  <p:notesSz cx="8513763" cy="6858000"/>
  <p:defaultTextStyle>
    <a:defPPr>
      <a:defRPr lang="en-US"/>
    </a:defPPr>
    <a:lvl1pPr marL="0" algn="l" defTabSz="379792" rtl="0" eaLnBrk="1" latinLnBrk="0" hangingPunct="1">
      <a:defRPr sz="700" kern="1200">
        <a:solidFill>
          <a:schemeClr val="tx1"/>
        </a:solidFill>
        <a:latin typeface="+mn-lt"/>
        <a:ea typeface="+mn-ea"/>
        <a:cs typeface="+mn-cs"/>
      </a:defRPr>
    </a:lvl1pPr>
    <a:lvl2pPr marL="189896" algn="l" defTabSz="379792" rtl="0" eaLnBrk="1" latinLnBrk="0" hangingPunct="1">
      <a:defRPr sz="700" kern="1200">
        <a:solidFill>
          <a:schemeClr val="tx1"/>
        </a:solidFill>
        <a:latin typeface="+mn-lt"/>
        <a:ea typeface="+mn-ea"/>
        <a:cs typeface="+mn-cs"/>
      </a:defRPr>
    </a:lvl2pPr>
    <a:lvl3pPr marL="379792" algn="l" defTabSz="379792" rtl="0" eaLnBrk="1" latinLnBrk="0" hangingPunct="1">
      <a:defRPr sz="700" kern="1200">
        <a:solidFill>
          <a:schemeClr val="tx1"/>
        </a:solidFill>
        <a:latin typeface="+mn-lt"/>
        <a:ea typeface="+mn-ea"/>
        <a:cs typeface="+mn-cs"/>
      </a:defRPr>
    </a:lvl3pPr>
    <a:lvl4pPr marL="569689" algn="l" defTabSz="379792" rtl="0" eaLnBrk="1" latinLnBrk="0" hangingPunct="1">
      <a:defRPr sz="700" kern="1200">
        <a:solidFill>
          <a:schemeClr val="tx1"/>
        </a:solidFill>
        <a:latin typeface="+mn-lt"/>
        <a:ea typeface="+mn-ea"/>
        <a:cs typeface="+mn-cs"/>
      </a:defRPr>
    </a:lvl4pPr>
    <a:lvl5pPr marL="759585" algn="l" defTabSz="379792" rtl="0" eaLnBrk="1" latinLnBrk="0" hangingPunct="1">
      <a:defRPr sz="700" kern="1200">
        <a:solidFill>
          <a:schemeClr val="tx1"/>
        </a:solidFill>
        <a:latin typeface="+mn-lt"/>
        <a:ea typeface="+mn-ea"/>
        <a:cs typeface="+mn-cs"/>
      </a:defRPr>
    </a:lvl5pPr>
    <a:lvl6pPr marL="949481" algn="l" defTabSz="379792" rtl="0" eaLnBrk="1" latinLnBrk="0" hangingPunct="1">
      <a:defRPr sz="700" kern="1200">
        <a:solidFill>
          <a:schemeClr val="tx1"/>
        </a:solidFill>
        <a:latin typeface="+mn-lt"/>
        <a:ea typeface="+mn-ea"/>
        <a:cs typeface="+mn-cs"/>
      </a:defRPr>
    </a:lvl6pPr>
    <a:lvl7pPr marL="1139376" algn="l" defTabSz="379792" rtl="0" eaLnBrk="1" latinLnBrk="0" hangingPunct="1">
      <a:defRPr sz="700" kern="1200">
        <a:solidFill>
          <a:schemeClr val="tx1"/>
        </a:solidFill>
        <a:latin typeface="+mn-lt"/>
        <a:ea typeface="+mn-ea"/>
        <a:cs typeface="+mn-cs"/>
      </a:defRPr>
    </a:lvl7pPr>
    <a:lvl8pPr marL="1329273" algn="l" defTabSz="379792" rtl="0" eaLnBrk="1" latinLnBrk="0" hangingPunct="1">
      <a:defRPr sz="700" kern="1200">
        <a:solidFill>
          <a:schemeClr val="tx1"/>
        </a:solidFill>
        <a:latin typeface="+mn-lt"/>
        <a:ea typeface="+mn-ea"/>
        <a:cs typeface="+mn-cs"/>
      </a:defRPr>
    </a:lvl8pPr>
    <a:lvl9pPr marL="1519170" algn="l" defTabSz="379792" rtl="0" eaLnBrk="1" latinLnBrk="0" hangingPunct="1">
      <a:defRPr sz="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42">
          <p15:clr>
            <a:srgbClr val="A4A3A4"/>
          </p15:clr>
        </p15:guide>
        <p15:guide id="2" pos="1152">
          <p15:clr>
            <a:srgbClr val="A4A3A4"/>
          </p15:clr>
        </p15:guide>
      </p15:sldGuideLst>
    </p:ext>
    <p:ext uri="{2D200454-40CA-4A62-9FC3-DE9A4176ACB9}">
      <p15:notesGuideLst xmlns:p15="http://schemas.microsoft.com/office/powerpoint/2012/main">
        <p15:guide id="1" orient="horz" pos="2160">
          <p15:clr>
            <a:srgbClr val="A4A3A4"/>
          </p15:clr>
        </p15:guide>
        <p15:guide id="2" pos="268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4C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38" autoAdjust="0"/>
    <p:restoredTop sz="94660"/>
  </p:normalViewPr>
  <p:slideViewPr>
    <p:cSldViewPr snapToGrid="0">
      <p:cViewPr varScale="1">
        <p:scale>
          <a:sx n="204" d="100"/>
          <a:sy n="204" d="100"/>
        </p:scale>
        <p:origin x="912" y="130"/>
      </p:cViewPr>
      <p:guideLst>
        <p:guide orient="horz" pos="942"/>
        <p:guide pos="1152"/>
      </p:guideLst>
    </p:cSldViewPr>
  </p:slideViewPr>
  <p:notesTextViewPr>
    <p:cViewPr>
      <p:scale>
        <a:sx n="1" d="1"/>
        <a:sy n="1" d="1"/>
      </p:scale>
      <p:origin x="0" y="0"/>
    </p:cViewPr>
  </p:notesTextViewPr>
  <p:sorterViewPr>
    <p:cViewPr>
      <p:scale>
        <a:sx n="170" d="100"/>
        <a:sy n="170" d="100"/>
      </p:scale>
      <p:origin x="0" y="0"/>
    </p:cViewPr>
  </p:sorterViewPr>
  <p:notesViewPr>
    <p:cSldViewPr snapToGrid="0">
      <p:cViewPr varScale="1">
        <p:scale>
          <a:sx n="86" d="100"/>
          <a:sy n="86" d="100"/>
        </p:scale>
        <p:origin x="-1843" y="-86"/>
      </p:cViewPr>
      <p:guideLst>
        <p:guide orient="horz" pos="2160"/>
        <p:guide pos="268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00626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Slide Image Placeholder 9"/>
          <p:cNvSpPr>
            <a:spLocks noGrp="1" noRot="1" noChangeAspect="1"/>
          </p:cNvSpPr>
          <p:nvPr>
            <p:ph type="sldImg" idx="2"/>
          </p:nvPr>
        </p:nvSpPr>
        <p:spPr>
          <a:xfrm>
            <a:off x="-304800" y="-325438"/>
            <a:ext cx="9183688" cy="7508876"/>
          </a:xfrm>
          <a:prstGeom prst="rect">
            <a:avLst/>
          </a:prstGeom>
          <a:noFill/>
          <a:ln w="12700">
            <a:solidFill>
              <a:prstClr val="black"/>
            </a:solidFill>
          </a:ln>
        </p:spPr>
        <p:txBody>
          <a:bodyPr vert="horz" lIns="80772" tIns="40385" rIns="80772" bIns="40385" rtlCol="0" anchor="ctr"/>
          <a:lstStyle/>
          <a:p>
            <a:endParaRPr lang="en-US"/>
          </a:p>
        </p:txBody>
      </p:sp>
    </p:spTree>
    <p:extLst>
      <p:ext uri="{BB962C8B-B14F-4D97-AF65-F5344CB8AC3E}">
        <p14:creationId xmlns:p14="http://schemas.microsoft.com/office/powerpoint/2010/main" val="2837273753"/>
      </p:ext>
    </p:extLst>
  </p:cSld>
  <p:clrMap bg1="lt1" tx1="dk1" bg2="lt2" tx2="dk2" accent1="accent1" accent2="accent2" accent3="accent3" accent4="accent4" accent5="accent5" accent6="accent6" hlink="hlink" folHlink="folHlink"/>
  <p:notesStyle>
    <a:lvl1pPr marL="0" algn="l" defTabSz="379792" rtl="0" eaLnBrk="1" latinLnBrk="0" hangingPunct="1">
      <a:defRPr sz="500" kern="1200">
        <a:solidFill>
          <a:schemeClr val="tx1"/>
        </a:solidFill>
        <a:latin typeface="+mn-lt"/>
        <a:ea typeface="+mn-ea"/>
        <a:cs typeface="+mn-cs"/>
      </a:defRPr>
    </a:lvl1pPr>
    <a:lvl2pPr marL="189896" algn="l" defTabSz="379792" rtl="0" eaLnBrk="1" latinLnBrk="0" hangingPunct="1">
      <a:defRPr sz="500" kern="1200">
        <a:solidFill>
          <a:schemeClr val="tx1"/>
        </a:solidFill>
        <a:latin typeface="+mn-lt"/>
        <a:ea typeface="+mn-ea"/>
        <a:cs typeface="+mn-cs"/>
      </a:defRPr>
    </a:lvl2pPr>
    <a:lvl3pPr marL="379792" algn="l" defTabSz="379792" rtl="0" eaLnBrk="1" latinLnBrk="0" hangingPunct="1">
      <a:defRPr sz="500" kern="1200">
        <a:solidFill>
          <a:schemeClr val="tx1"/>
        </a:solidFill>
        <a:latin typeface="+mn-lt"/>
        <a:ea typeface="+mn-ea"/>
        <a:cs typeface="+mn-cs"/>
      </a:defRPr>
    </a:lvl3pPr>
    <a:lvl4pPr marL="569689" algn="l" defTabSz="379792" rtl="0" eaLnBrk="1" latinLnBrk="0" hangingPunct="1">
      <a:defRPr sz="500" kern="1200">
        <a:solidFill>
          <a:schemeClr val="tx1"/>
        </a:solidFill>
        <a:latin typeface="+mn-lt"/>
        <a:ea typeface="+mn-ea"/>
        <a:cs typeface="+mn-cs"/>
      </a:defRPr>
    </a:lvl4pPr>
    <a:lvl5pPr marL="759585" algn="l" defTabSz="379792" rtl="0" eaLnBrk="1" latinLnBrk="0" hangingPunct="1">
      <a:defRPr sz="500" kern="1200">
        <a:solidFill>
          <a:schemeClr val="tx1"/>
        </a:solidFill>
        <a:latin typeface="+mn-lt"/>
        <a:ea typeface="+mn-ea"/>
        <a:cs typeface="+mn-cs"/>
      </a:defRPr>
    </a:lvl5pPr>
    <a:lvl6pPr marL="949481" algn="l" defTabSz="379792" rtl="0" eaLnBrk="1" latinLnBrk="0" hangingPunct="1">
      <a:defRPr sz="500" kern="1200">
        <a:solidFill>
          <a:schemeClr val="tx1"/>
        </a:solidFill>
        <a:latin typeface="+mn-lt"/>
        <a:ea typeface="+mn-ea"/>
        <a:cs typeface="+mn-cs"/>
      </a:defRPr>
    </a:lvl6pPr>
    <a:lvl7pPr marL="1139376" algn="l" defTabSz="379792" rtl="0" eaLnBrk="1" latinLnBrk="0" hangingPunct="1">
      <a:defRPr sz="500" kern="1200">
        <a:solidFill>
          <a:schemeClr val="tx1"/>
        </a:solidFill>
        <a:latin typeface="+mn-lt"/>
        <a:ea typeface="+mn-ea"/>
        <a:cs typeface="+mn-cs"/>
      </a:defRPr>
    </a:lvl7pPr>
    <a:lvl8pPr marL="1329273" algn="l" defTabSz="379792" rtl="0" eaLnBrk="1" latinLnBrk="0" hangingPunct="1">
      <a:defRPr sz="500" kern="1200">
        <a:solidFill>
          <a:schemeClr val="tx1"/>
        </a:solidFill>
        <a:latin typeface="+mn-lt"/>
        <a:ea typeface="+mn-ea"/>
        <a:cs typeface="+mn-cs"/>
      </a:defRPr>
    </a:lvl8pPr>
    <a:lvl9pPr marL="1519170" algn="l" defTabSz="379792" rtl="0" eaLnBrk="1" latinLnBrk="0" hangingPunct="1">
      <a:defRPr sz="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4800" y="-325438"/>
            <a:ext cx="9183688" cy="7508876"/>
          </a:xfrm>
        </p:spPr>
      </p:sp>
      <p:sp>
        <p:nvSpPr>
          <p:cNvPr id="3" name="Notes Placeholder 2"/>
          <p:cNvSpPr>
            <a:spLocks noGrp="1"/>
          </p:cNvSpPr>
          <p:nvPr>
            <p:ph type="body" idx="1"/>
          </p:nvPr>
        </p:nvSpPr>
        <p:spPr>
          <a:xfrm>
            <a:off x="851777" y="3257248"/>
            <a:ext cx="6810216" cy="3087019"/>
          </a:xfrm>
          <a:prstGeom prst="rect">
            <a:avLst/>
          </a:prstGeom>
        </p:spPr>
        <p:txBody>
          <a:bodyPr lIns="80782" tIns="40389" rIns="80782" bIns="40389"/>
          <a:lstStyle/>
          <a:p>
            <a:endParaRPr lang="en-US"/>
          </a:p>
        </p:txBody>
      </p:sp>
    </p:spTree>
    <p:extLst>
      <p:ext uri="{BB962C8B-B14F-4D97-AF65-F5344CB8AC3E}">
        <p14:creationId xmlns:p14="http://schemas.microsoft.com/office/powerpoint/2010/main" val="1429668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4800" y="-325438"/>
            <a:ext cx="9183688" cy="7508876"/>
          </a:xfrm>
        </p:spPr>
      </p:sp>
      <p:sp>
        <p:nvSpPr>
          <p:cNvPr id="3" name="Notes Placeholder 2"/>
          <p:cNvSpPr>
            <a:spLocks noGrp="1"/>
          </p:cNvSpPr>
          <p:nvPr>
            <p:ph type="body" idx="1"/>
          </p:nvPr>
        </p:nvSpPr>
        <p:spPr>
          <a:xfrm>
            <a:off x="851777" y="3257248"/>
            <a:ext cx="6810216" cy="3087019"/>
          </a:xfrm>
          <a:prstGeom prst="rect">
            <a:avLst/>
          </a:prstGeom>
        </p:spPr>
        <p:txBody>
          <a:bodyPr lIns="80782" tIns="40389" rIns="80782" bIns="40389"/>
          <a:lstStyle/>
          <a:p>
            <a:endParaRPr lang="en-US"/>
          </a:p>
        </p:txBody>
      </p:sp>
    </p:spTree>
    <p:extLst>
      <p:ext uri="{BB962C8B-B14F-4D97-AF65-F5344CB8AC3E}">
        <p14:creationId xmlns:p14="http://schemas.microsoft.com/office/powerpoint/2010/main" val="39914804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4800" y="-325438"/>
            <a:ext cx="9183688" cy="7508876"/>
          </a:xfrm>
        </p:spPr>
      </p:sp>
      <p:sp>
        <p:nvSpPr>
          <p:cNvPr id="3" name="Notes Placeholder 2"/>
          <p:cNvSpPr>
            <a:spLocks noGrp="1"/>
          </p:cNvSpPr>
          <p:nvPr>
            <p:ph type="body" idx="1"/>
          </p:nvPr>
        </p:nvSpPr>
        <p:spPr>
          <a:xfrm>
            <a:off x="851777" y="3257248"/>
            <a:ext cx="6810216" cy="3087019"/>
          </a:xfrm>
          <a:prstGeom prst="rect">
            <a:avLst/>
          </a:prstGeom>
        </p:spPr>
        <p:txBody>
          <a:bodyPr lIns="80782" tIns="40389" rIns="80782" bIns="40389"/>
          <a:lstStyle/>
          <a:p>
            <a:endParaRPr lang="en-US"/>
          </a:p>
        </p:txBody>
      </p:sp>
    </p:spTree>
    <p:extLst>
      <p:ext uri="{BB962C8B-B14F-4D97-AF65-F5344CB8AC3E}">
        <p14:creationId xmlns:p14="http://schemas.microsoft.com/office/powerpoint/2010/main" val="4110761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4800" y="-325438"/>
            <a:ext cx="9183688" cy="7508876"/>
          </a:xfrm>
        </p:spPr>
      </p:sp>
      <p:sp>
        <p:nvSpPr>
          <p:cNvPr id="3" name="Notes Placeholder 2"/>
          <p:cNvSpPr>
            <a:spLocks noGrp="1"/>
          </p:cNvSpPr>
          <p:nvPr>
            <p:ph type="body" idx="1"/>
          </p:nvPr>
        </p:nvSpPr>
        <p:spPr>
          <a:xfrm>
            <a:off x="851777" y="3257248"/>
            <a:ext cx="6810216" cy="3087019"/>
          </a:xfrm>
          <a:prstGeom prst="rect">
            <a:avLst/>
          </a:prstGeom>
        </p:spPr>
        <p:txBody>
          <a:bodyPr lIns="80782" tIns="40389" rIns="80782" bIns="40389"/>
          <a:lstStyle/>
          <a:p>
            <a:endParaRPr lang="en-US"/>
          </a:p>
        </p:txBody>
      </p:sp>
    </p:spTree>
    <p:extLst>
      <p:ext uri="{BB962C8B-B14F-4D97-AF65-F5344CB8AC3E}">
        <p14:creationId xmlns:p14="http://schemas.microsoft.com/office/powerpoint/2010/main" val="2078888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4800" y="-325438"/>
            <a:ext cx="9183688" cy="7508876"/>
          </a:xfrm>
        </p:spPr>
      </p:sp>
      <p:sp>
        <p:nvSpPr>
          <p:cNvPr id="3" name="Notes Placeholder 2"/>
          <p:cNvSpPr>
            <a:spLocks noGrp="1"/>
          </p:cNvSpPr>
          <p:nvPr>
            <p:ph type="body" idx="1"/>
          </p:nvPr>
        </p:nvSpPr>
        <p:spPr>
          <a:xfrm>
            <a:off x="851777" y="3257248"/>
            <a:ext cx="6810216" cy="3087019"/>
          </a:xfrm>
          <a:prstGeom prst="rect">
            <a:avLst/>
          </a:prstGeom>
        </p:spPr>
        <p:txBody>
          <a:bodyPr lIns="80782" tIns="40389" rIns="80782" bIns="40389"/>
          <a:lstStyle/>
          <a:p>
            <a:endParaRPr lang="en-US"/>
          </a:p>
        </p:txBody>
      </p:sp>
    </p:spTree>
    <p:extLst>
      <p:ext uri="{BB962C8B-B14F-4D97-AF65-F5344CB8AC3E}">
        <p14:creationId xmlns:p14="http://schemas.microsoft.com/office/powerpoint/2010/main" val="9759466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4800" y="-325438"/>
            <a:ext cx="9183688" cy="7508876"/>
          </a:xfrm>
        </p:spPr>
      </p:sp>
      <p:sp>
        <p:nvSpPr>
          <p:cNvPr id="3" name="Notes Placeholder 2"/>
          <p:cNvSpPr>
            <a:spLocks noGrp="1"/>
          </p:cNvSpPr>
          <p:nvPr>
            <p:ph type="body" idx="1"/>
          </p:nvPr>
        </p:nvSpPr>
        <p:spPr>
          <a:xfrm>
            <a:off x="851777" y="3257248"/>
            <a:ext cx="6810216" cy="3087019"/>
          </a:xfrm>
          <a:prstGeom prst="rect">
            <a:avLst/>
          </a:prstGeom>
        </p:spPr>
        <p:txBody>
          <a:bodyPr lIns="80782" tIns="40389" rIns="80782" bIns="40389"/>
          <a:lstStyle/>
          <a:p>
            <a:endParaRPr lang="en-US"/>
          </a:p>
        </p:txBody>
      </p:sp>
    </p:spTree>
    <p:extLst>
      <p:ext uri="{BB962C8B-B14F-4D97-AF65-F5344CB8AC3E}">
        <p14:creationId xmlns:p14="http://schemas.microsoft.com/office/powerpoint/2010/main" val="32537020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4800" y="-325438"/>
            <a:ext cx="9183688" cy="7508876"/>
          </a:xfrm>
        </p:spPr>
      </p:sp>
      <p:sp>
        <p:nvSpPr>
          <p:cNvPr id="3" name="Notes Placeholder 2"/>
          <p:cNvSpPr>
            <a:spLocks noGrp="1"/>
          </p:cNvSpPr>
          <p:nvPr>
            <p:ph type="body" idx="1"/>
          </p:nvPr>
        </p:nvSpPr>
        <p:spPr>
          <a:xfrm>
            <a:off x="851777" y="3257248"/>
            <a:ext cx="6810216" cy="3087019"/>
          </a:xfrm>
          <a:prstGeom prst="rect">
            <a:avLst/>
          </a:prstGeom>
        </p:spPr>
        <p:txBody>
          <a:bodyPr lIns="80782" tIns="40389" rIns="80782" bIns="40389"/>
          <a:lstStyle/>
          <a:p>
            <a:endParaRPr lang="en-US"/>
          </a:p>
        </p:txBody>
      </p:sp>
    </p:spTree>
    <p:extLst>
      <p:ext uri="{BB962C8B-B14F-4D97-AF65-F5344CB8AC3E}">
        <p14:creationId xmlns:p14="http://schemas.microsoft.com/office/powerpoint/2010/main" val="17578155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4800" y="-325438"/>
            <a:ext cx="9183688" cy="7508876"/>
          </a:xfrm>
        </p:spPr>
      </p:sp>
      <p:sp>
        <p:nvSpPr>
          <p:cNvPr id="3" name="Notes Placeholder 2"/>
          <p:cNvSpPr>
            <a:spLocks noGrp="1"/>
          </p:cNvSpPr>
          <p:nvPr>
            <p:ph type="body" idx="1"/>
          </p:nvPr>
        </p:nvSpPr>
        <p:spPr>
          <a:xfrm>
            <a:off x="851777" y="3257248"/>
            <a:ext cx="6810216" cy="3087019"/>
          </a:xfrm>
          <a:prstGeom prst="rect">
            <a:avLst/>
          </a:prstGeom>
        </p:spPr>
        <p:txBody>
          <a:bodyPr lIns="80782" tIns="40389" rIns="80782" bIns="40389"/>
          <a:lstStyle/>
          <a:p>
            <a:endParaRPr lang="en-US"/>
          </a:p>
        </p:txBody>
      </p:sp>
    </p:spTree>
    <p:extLst>
      <p:ext uri="{BB962C8B-B14F-4D97-AF65-F5344CB8AC3E}">
        <p14:creationId xmlns:p14="http://schemas.microsoft.com/office/powerpoint/2010/main" val="39776738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4800" y="-325438"/>
            <a:ext cx="9183688" cy="7508876"/>
          </a:xfrm>
        </p:spPr>
      </p:sp>
      <p:sp>
        <p:nvSpPr>
          <p:cNvPr id="3" name="Notes Placeholder 2"/>
          <p:cNvSpPr>
            <a:spLocks noGrp="1"/>
          </p:cNvSpPr>
          <p:nvPr>
            <p:ph type="body" idx="1"/>
          </p:nvPr>
        </p:nvSpPr>
        <p:spPr>
          <a:xfrm>
            <a:off x="851777" y="3257248"/>
            <a:ext cx="6810216" cy="3087019"/>
          </a:xfrm>
          <a:prstGeom prst="rect">
            <a:avLst/>
          </a:prstGeom>
        </p:spPr>
        <p:txBody>
          <a:bodyPr lIns="80782" tIns="40389" rIns="80782" bIns="40389"/>
          <a:lstStyle/>
          <a:p>
            <a:endParaRPr lang="en-US"/>
          </a:p>
        </p:txBody>
      </p:sp>
    </p:spTree>
    <p:extLst>
      <p:ext uri="{BB962C8B-B14F-4D97-AF65-F5344CB8AC3E}">
        <p14:creationId xmlns:p14="http://schemas.microsoft.com/office/powerpoint/2010/main" val="3699327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4800" y="-325438"/>
            <a:ext cx="9183688" cy="7508876"/>
          </a:xfrm>
        </p:spPr>
      </p:sp>
      <p:sp>
        <p:nvSpPr>
          <p:cNvPr id="3" name="Notes Placeholder 2"/>
          <p:cNvSpPr>
            <a:spLocks noGrp="1"/>
          </p:cNvSpPr>
          <p:nvPr>
            <p:ph type="body" idx="1"/>
          </p:nvPr>
        </p:nvSpPr>
        <p:spPr>
          <a:xfrm>
            <a:off x="851777" y="3257248"/>
            <a:ext cx="6810216" cy="3087019"/>
          </a:xfrm>
          <a:prstGeom prst="rect">
            <a:avLst/>
          </a:prstGeom>
        </p:spPr>
        <p:txBody>
          <a:bodyPr lIns="80782" tIns="40389" rIns="80782" bIns="40389"/>
          <a:lstStyle/>
          <a:p>
            <a:endParaRPr lang="en-US"/>
          </a:p>
        </p:txBody>
      </p:sp>
    </p:spTree>
    <p:extLst>
      <p:ext uri="{BB962C8B-B14F-4D97-AF65-F5344CB8AC3E}">
        <p14:creationId xmlns:p14="http://schemas.microsoft.com/office/powerpoint/2010/main" val="954997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4800" y="-325438"/>
            <a:ext cx="9183688" cy="7508876"/>
          </a:xfrm>
        </p:spPr>
      </p:sp>
      <p:sp>
        <p:nvSpPr>
          <p:cNvPr id="3" name="Notes Placeholder 2"/>
          <p:cNvSpPr>
            <a:spLocks noGrp="1"/>
          </p:cNvSpPr>
          <p:nvPr>
            <p:ph type="body" idx="1"/>
          </p:nvPr>
        </p:nvSpPr>
        <p:spPr>
          <a:xfrm>
            <a:off x="851777" y="3257248"/>
            <a:ext cx="6810216" cy="3087019"/>
          </a:xfrm>
          <a:prstGeom prst="rect">
            <a:avLst/>
          </a:prstGeom>
        </p:spPr>
        <p:txBody>
          <a:bodyPr lIns="80782" tIns="40389" rIns="80782" bIns="40389"/>
          <a:lstStyle/>
          <a:p>
            <a:endParaRPr lang="en-US"/>
          </a:p>
        </p:txBody>
      </p:sp>
    </p:spTree>
    <p:extLst>
      <p:ext uri="{BB962C8B-B14F-4D97-AF65-F5344CB8AC3E}">
        <p14:creationId xmlns:p14="http://schemas.microsoft.com/office/powerpoint/2010/main" val="391604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4800" y="-325438"/>
            <a:ext cx="9183688" cy="7508876"/>
          </a:xfrm>
        </p:spPr>
      </p:sp>
      <p:sp>
        <p:nvSpPr>
          <p:cNvPr id="3" name="Notes Placeholder 2"/>
          <p:cNvSpPr>
            <a:spLocks noGrp="1"/>
          </p:cNvSpPr>
          <p:nvPr>
            <p:ph type="body" idx="1"/>
          </p:nvPr>
        </p:nvSpPr>
        <p:spPr>
          <a:xfrm>
            <a:off x="851777" y="3257248"/>
            <a:ext cx="6810216" cy="3087019"/>
          </a:xfrm>
          <a:prstGeom prst="rect">
            <a:avLst/>
          </a:prstGeom>
        </p:spPr>
        <p:txBody>
          <a:bodyPr lIns="80782" tIns="40389" rIns="80782" bIns="40389"/>
          <a:lstStyle/>
          <a:p>
            <a:endParaRPr lang="en-US"/>
          </a:p>
        </p:txBody>
      </p:sp>
    </p:spTree>
    <p:extLst>
      <p:ext uri="{BB962C8B-B14F-4D97-AF65-F5344CB8AC3E}">
        <p14:creationId xmlns:p14="http://schemas.microsoft.com/office/powerpoint/2010/main" val="22392408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4800" y="-325438"/>
            <a:ext cx="9183688" cy="7508876"/>
          </a:xfrm>
        </p:spPr>
      </p:sp>
      <p:sp>
        <p:nvSpPr>
          <p:cNvPr id="3" name="Notes Placeholder 2"/>
          <p:cNvSpPr>
            <a:spLocks noGrp="1"/>
          </p:cNvSpPr>
          <p:nvPr>
            <p:ph type="body" idx="1"/>
          </p:nvPr>
        </p:nvSpPr>
        <p:spPr>
          <a:xfrm>
            <a:off x="851777" y="3257248"/>
            <a:ext cx="6810216" cy="3087019"/>
          </a:xfrm>
          <a:prstGeom prst="rect">
            <a:avLst/>
          </a:prstGeom>
        </p:spPr>
        <p:txBody>
          <a:bodyPr lIns="80782" tIns="40389" rIns="80782" bIns="40389"/>
          <a:lstStyle/>
          <a:p>
            <a:endParaRPr lang="en-US"/>
          </a:p>
        </p:txBody>
      </p:sp>
    </p:spTree>
    <p:extLst>
      <p:ext uri="{BB962C8B-B14F-4D97-AF65-F5344CB8AC3E}">
        <p14:creationId xmlns:p14="http://schemas.microsoft.com/office/powerpoint/2010/main" val="3332649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4800" y="-325438"/>
            <a:ext cx="9183688" cy="7508876"/>
          </a:xfrm>
        </p:spPr>
      </p:sp>
      <p:sp>
        <p:nvSpPr>
          <p:cNvPr id="3" name="Notes Placeholder 2"/>
          <p:cNvSpPr>
            <a:spLocks noGrp="1"/>
          </p:cNvSpPr>
          <p:nvPr>
            <p:ph type="body" idx="1"/>
          </p:nvPr>
        </p:nvSpPr>
        <p:spPr>
          <a:xfrm>
            <a:off x="851777" y="3257248"/>
            <a:ext cx="6810216" cy="3087019"/>
          </a:xfrm>
          <a:prstGeom prst="rect">
            <a:avLst/>
          </a:prstGeom>
        </p:spPr>
        <p:txBody>
          <a:bodyPr lIns="80782" tIns="40389" rIns="80782" bIns="40389"/>
          <a:lstStyle/>
          <a:p>
            <a:endParaRPr lang="en-US"/>
          </a:p>
        </p:txBody>
      </p:sp>
    </p:spTree>
    <p:extLst>
      <p:ext uri="{BB962C8B-B14F-4D97-AF65-F5344CB8AC3E}">
        <p14:creationId xmlns:p14="http://schemas.microsoft.com/office/powerpoint/2010/main" val="3703130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4800" y="-325438"/>
            <a:ext cx="9183688" cy="7508876"/>
          </a:xfrm>
        </p:spPr>
      </p:sp>
      <p:sp>
        <p:nvSpPr>
          <p:cNvPr id="3" name="Notes Placeholder 2"/>
          <p:cNvSpPr>
            <a:spLocks noGrp="1"/>
          </p:cNvSpPr>
          <p:nvPr>
            <p:ph type="body" idx="1"/>
          </p:nvPr>
        </p:nvSpPr>
        <p:spPr>
          <a:xfrm>
            <a:off x="851777" y="3257248"/>
            <a:ext cx="6810216" cy="3087019"/>
          </a:xfrm>
          <a:prstGeom prst="rect">
            <a:avLst/>
          </a:prstGeom>
        </p:spPr>
        <p:txBody>
          <a:bodyPr lIns="80782" tIns="40389" rIns="80782" bIns="40389"/>
          <a:lstStyle/>
          <a:p>
            <a:endParaRPr lang="en-US"/>
          </a:p>
        </p:txBody>
      </p:sp>
    </p:spTree>
    <p:extLst>
      <p:ext uri="{BB962C8B-B14F-4D97-AF65-F5344CB8AC3E}">
        <p14:creationId xmlns:p14="http://schemas.microsoft.com/office/powerpoint/2010/main" val="3269611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4800" y="-325438"/>
            <a:ext cx="9183688" cy="7508876"/>
          </a:xfrm>
        </p:spPr>
      </p:sp>
      <p:sp>
        <p:nvSpPr>
          <p:cNvPr id="3" name="Notes Placeholder 2"/>
          <p:cNvSpPr>
            <a:spLocks noGrp="1"/>
          </p:cNvSpPr>
          <p:nvPr>
            <p:ph type="body" idx="1"/>
          </p:nvPr>
        </p:nvSpPr>
        <p:spPr>
          <a:xfrm>
            <a:off x="851777" y="3257248"/>
            <a:ext cx="6810216" cy="3087019"/>
          </a:xfrm>
          <a:prstGeom prst="rect">
            <a:avLst/>
          </a:prstGeom>
        </p:spPr>
        <p:txBody>
          <a:bodyPr lIns="80782" tIns="40389" rIns="80782" bIns="40389"/>
          <a:lstStyle/>
          <a:p>
            <a:endParaRPr lang="en-US"/>
          </a:p>
        </p:txBody>
      </p:sp>
    </p:spTree>
    <p:extLst>
      <p:ext uri="{BB962C8B-B14F-4D97-AF65-F5344CB8AC3E}">
        <p14:creationId xmlns:p14="http://schemas.microsoft.com/office/powerpoint/2010/main" val="1988359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4800" y="-325438"/>
            <a:ext cx="9183688" cy="7508876"/>
          </a:xfrm>
        </p:spPr>
      </p:sp>
      <p:sp>
        <p:nvSpPr>
          <p:cNvPr id="3" name="Notes Placeholder 2"/>
          <p:cNvSpPr>
            <a:spLocks noGrp="1"/>
          </p:cNvSpPr>
          <p:nvPr>
            <p:ph type="body" idx="1"/>
          </p:nvPr>
        </p:nvSpPr>
        <p:spPr>
          <a:xfrm>
            <a:off x="851777" y="3257248"/>
            <a:ext cx="6810216" cy="3087019"/>
          </a:xfrm>
          <a:prstGeom prst="rect">
            <a:avLst/>
          </a:prstGeom>
        </p:spPr>
        <p:txBody>
          <a:bodyPr lIns="80782" tIns="40389" rIns="80782" bIns="40389"/>
          <a:lstStyle/>
          <a:p>
            <a:endParaRPr lang="en-US"/>
          </a:p>
        </p:txBody>
      </p:sp>
    </p:spTree>
    <p:extLst>
      <p:ext uri="{BB962C8B-B14F-4D97-AF65-F5344CB8AC3E}">
        <p14:creationId xmlns:p14="http://schemas.microsoft.com/office/powerpoint/2010/main" val="34909574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3" name="Picture 2" descr="HandibotLogo_NewColors.ai"/>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857" y="145650"/>
            <a:ext cx="3477742" cy="1329725"/>
          </a:xfrm>
          <a:prstGeom prst="rect">
            <a:avLst/>
          </a:prstGeom>
        </p:spPr>
      </p:pic>
    </p:spTree>
    <p:extLst>
      <p:ext uri="{BB962C8B-B14F-4D97-AF65-F5344CB8AC3E}">
        <p14:creationId xmlns:p14="http://schemas.microsoft.com/office/powerpoint/2010/main" val="148890427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82883" y="119773"/>
            <a:ext cx="3291840" cy="498476"/>
          </a:xfrm>
          <a:prstGeom prst="rect">
            <a:avLst/>
          </a:prstGeom>
        </p:spPr>
        <p:txBody>
          <a:bodyPr lIns="33305" tIns="16653" rIns="33305" bIns="16653"/>
          <a:lstStyle/>
          <a:p>
            <a:r>
              <a:rPr lang="en-US" smtClean="0"/>
              <a:t>Click to edit Master title style</a:t>
            </a:r>
            <a:endParaRPr lang="en-US"/>
          </a:p>
        </p:txBody>
      </p:sp>
      <p:sp>
        <p:nvSpPr>
          <p:cNvPr id="3" name="Vertical Text Placeholder 2"/>
          <p:cNvSpPr>
            <a:spLocks noGrp="1"/>
          </p:cNvSpPr>
          <p:nvPr>
            <p:ph type="body" orient="vert" idx="1"/>
          </p:nvPr>
        </p:nvSpPr>
        <p:spPr>
          <a:xfrm>
            <a:off x="182883" y="697865"/>
            <a:ext cx="3291840" cy="1973823"/>
          </a:xfrm>
          <a:prstGeom prst="rect">
            <a:avLst/>
          </a:prstGeom>
        </p:spPr>
        <p:txBody>
          <a:bodyPr vert="eaVert" lIns="33305" tIns="16653" rIns="33305" bIns="16653"/>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182881" y="2772081"/>
            <a:ext cx="853440" cy="159235"/>
          </a:xfrm>
          <a:prstGeom prst="rect">
            <a:avLst/>
          </a:prstGeom>
        </p:spPr>
        <p:txBody>
          <a:bodyPr lIns="33305" tIns="16653" rIns="33305" bIns="16653"/>
          <a:lstStyle/>
          <a:p>
            <a:fld id="{9B36C61B-D337-42A1-972B-AC15DBD08BDF}" type="datetime1">
              <a:rPr lang="en-US" smtClean="0"/>
              <a:t>3/19/2016</a:t>
            </a:fld>
            <a:endParaRPr lang="en-US"/>
          </a:p>
        </p:txBody>
      </p:sp>
      <p:sp>
        <p:nvSpPr>
          <p:cNvPr id="5" name="Footer Placeholder 4"/>
          <p:cNvSpPr>
            <a:spLocks noGrp="1"/>
          </p:cNvSpPr>
          <p:nvPr>
            <p:ph type="ftr" sz="quarter" idx="11"/>
          </p:nvPr>
        </p:nvSpPr>
        <p:spPr>
          <a:xfrm>
            <a:off x="1249684" y="2772081"/>
            <a:ext cx="1158239" cy="159235"/>
          </a:xfrm>
          <a:prstGeom prst="rect">
            <a:avLst/>
          </a:prstGeom>
        </p:spPr>
        <p:txBody>
          <a:bodyPr lIns="33305" tIns="16653" rIns="33305" bIns="16653"/>
          <a:lstStyle/>
          <a:p>
            <a:endParaRPr lang="en-US"/>
          </a:p>
        </p:txBody>
      </p:sp>
      <p:sp>
        <p:nvSpPr>
          <p:cNvPr id="6" name="Slide Number Placeholder 5"/>
          <p:cNvSpPr>
            <a:spLocks noGrp="1"/>
          </p:cNvSpPr>
          <p:nvPr>
            <p:ph type="sldNum" sz="quarter" idx="12"/>
          </p:nvPr>
        </p:nvSpPr>
        <p:spPr>
          <a:xfrm>
            <a:off x="55686" y="94016"/>
            <a:ext cx="208602" cy="210942"/>
          </a:xfrm>
          <a:prstGeom prst="rect">
            <a:avLst/>
          </a:prstGeom>
        </p:spPr>
        <p:txBody>
          <a:bodyPr lIns="33305" tIns="16653" rIns="33305" bIns="16653"/>
          <a:lstStyle/>
          <a:p>
            <a:fld id="{71EAB6EA-3273-4AEA-AE87-98370B0A35CE}" type="slidenum">
              <a:rPr lang="en-US" smtClean="0"/>
              <a:t>‹#›</a:t>
            </a:fld>
            <a:endParaRPr lang="en-US"/>
          </a:p>
        </p:txBody>
      </p:sp>
    </p:spTree>
    <p:extLst>
      <p:ext uri="{BB962C8B-B14F-4D97-AF65-F5344CB8AC3E}">
        <p14:creationId xmlns:p14="http://schemas.microsoft.com/office/powerpoint/2010/main" val="214187102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1760" y="119774"/>
            <a:ext cx="822960" cy="2551915"/>
          </a:xfrm>
          <a:prstGeom prst="rect">
            <a:avLst/>
          </a:prstGeom>
        </p:spPr>
        <p:txBody>
          <a:bodyPr vert="eaVert" lIns="33305" tIns="16653" rIns="33305" bIns="16653"/>
          <a:lstStyle/>
          <a:p>
            <a:r>
              <a:rPr lang="en-US" smtClean="0"/>
              <a:t>Click to edit Master title style</a:t>
            </a:r>
            <a:endParaRPr lang="en-US"/>
          </a:p>
        </p:txBody>
      </p:sp>
      <p:sp>
        <p:nvSpPr>
          <p:cNvPr id="3" name="Vertical Text Placeholder 2"/>
          <p:cNvSpPr>
            <a:spLocks noGrp="1"/>
          </p:cNvSpPr>
          <p:nvPr>
            <p:ph type="body" orient="vert" idx="1"/>
          </p:nvPr>
        </p:nvSpPr>
        <p:spPr>
          <a:xfrm>
            <a:off x="182882" y="119774"/>
            <a:ext cx="2407920" cy="2551915"/>
          </a:xfrm>
          <a:prstGeom prst="rect">
            <a:avLst/>
          </a:prstGeom>
        </p:spPr>
        <p:txBody>
          <a:bodyPr vert="eaVert" lIns="33305" tIns="16653" rIns="33305" bIns="16653"/>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182881" y="2772081"/>
            <a:ext cx="853440" cy="159235"/>
          </a:xfrm>
          <a:prstGeom prst="rect">
            <a:avLst/>
          </a:prstGeom>
        </p:spPr>
        <p:txBody>
          <a:bodyPr lIns="33305" tIns="16653" rIns="33305" bIns="16653"/>
          <a:lstStyle/>
          <a:p>
            <a:fld id="{BD7491C6-E2B6-421B-B56C-E3F0EF97CC40}" type="datetime1">
              <a:rPr lang="en-US" smtClean="0"/>
              <a:t>3/19/2016</a:t>
            </a:fld>
            <a:endParaRPr lang="en-US"/>
          </a:p>
        </p:txBody>
      </p:sp>
      <p:sp>
        <p:nvSpPr>
          <p:cNvPr id="5" name="Footer Placeholder 4"/>
          <p:cNvSpPr>
            <a:spLocks noGrp="1"/>
          </p:cNvSpPr>
          <p:nvPr>
            <p:ph type="ftr" sz="quarter" idx="11"/>
          </p:nvPr>
        </p:nvSpPr>
        <p:spPr>
          <a:xfrm>
            <a:off x="1249684" y="2772081"/>
            <a:ext cx="1158239" cy="159235"/>
          </a:xfrm>
          <a:prstGeom prst="rect">
            <a:avLst/>
          </a:prstGeom>
        </p:spPr>
        <p:txBody>
          <a:bodyPr lIns="33305" tIns="16653" rIns="33305" bIns="16653"/>
          <a:lstStyle/>
          <a:p>
            <a:endParaRPr lang="en-US"/>
          </a:p>
        </p:txBody>
      </p:sp>
      <p:sp>
        <p:nvSpPr>
          <p:cNvPr id="6" name="Slide Number Placeholder 5"/>
          <p:cNvSpPr>
            <a:spLocks noGrp="1"/>
          </p:cNvSpPr>
          <p:nvPr>
            <p:ph type="sldNum" sz="quarter" idx="12"/>
          </p:nvPr>
        </p:nvSpPr>
        <p:spPr>
          <a:xfrm>
            <a:off x="55686" y="94016"/>
            <a:ext cx="208602" cy="210942"/>
          </a:xfrm>
          <a:prstGeom prst="rect">
            <a:avLst/>
          </a:prstGeom>
        </p:spPr>
        <p:txBody>
          <a:bodyPr lIns="33305" tIns="16653" rIns="33305" bIns="16653"/>
          <a:lstStyle/>
          <a:p>
            <a:fld id="{71EAB6EA-3273-4AEA-AE87-98370B0A35CE}" type="slidenum">
              <a:rPr lang="en-US" smtClean="0"/>
              <a:t>‹#›</a:t>
            </a:fld>
            <a:endParaRPr lang="en-US"/>
          </a:p>
        </p:txBody>
      </p:sp>
    </p:spTree>
    <p:extLst>
      <p:ext uri="{BB962C8B-B14F-4D97-AF65-F5344CB8AC3E}">
        <p14:creationId xmlns:p14="http://schemas.microsoft.com/office/powerpoint/2010/main" val="79780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26298" y="181581"/>
            <a:ext cx="2933968" cy="628215"/>
          </a:xfrm>
          <a:prstGeom prst="rect">
            <a:avLst/>
          </a:prstGeom>
          <a:noFill/>
          <a:ln w="31750">
            <a:noFill/>
          </a:ln>
        </p:spPr>
        <p:txBody>
          <a:bodyPr lIns="33305" tIns="0" rIns="33305" bIns="0">
            <a:noAutofit/>
          </a:bodyPr>
          <a:lstStyle>
            <a:lvl1pPr marL="0" indent="0" algn="l">
              <a:lnSpc>
                <a:spcPct val="100000"/>
              </a:lnSpc>
              <a:buNone/>
              <a:defRPr sz="1200"/>
            </a:lvl1pPr>
          </a:lstStyle>
          <a:p>
            <a:pPr lvl="0"/>
            <a:endParaRPr lang="en-US" dirty="0"/>
          </a:p>
        </p:txBody>
      </p:sp>
      <p:sp>
        <p:nvSpPr>
          <p:cNvPr id="9" name="Oval 8"/>
          <p:cNvSpPr/>
          <p:nvPr userDrawn="1"/>
        </p:nvSpPr>
        <p:spPr>
          <a:xfrm>
            <a:off x="103367" y="124828"/>
            <a:ext cx="309171" cy="310896"/>
          </a:xfrm>
          <a:prstGeom prst="ellipse">
            <a:avLst/>
          </a:prstGeom>
          <a:noFill/>
          <a:ln w="285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33305" tIns="16653" rIns="33305" bIns="16653" spcCol="0" rtlCol="0" anchor="ctr"/>
          <a:lstStyle/>
          <a:p>
            <a:pPr algn="ctr"/>
            <a:endParaRPr lang="en-US"/>
          </a:p>
        </p:txBody>
      </p:sp>
      <p:sp>
        <p:nvSpPr>
          <p:cNvPr id="10" name="Slide Number Placeholder 5"/>
          <p:cNvSpPr>
            <a:spLocks noGrp="1"/>
          </p:cNvSpPr>
          <p:nvPr>
            <p:ph type="sldNum" sz="quarter" idx="4"/>
          </p:nvPr>
        </p:nvSpPr>
        <p:spPr>
          <a:xfrm>
            <a:off x="109715" y="174578"/>
            <a:ext cx="301680" cy="210942"/>
          </a:xfrm>
          <a:prstGeom prst="rect">
            <a:avLst/>
          </a:prstGeom>
        </p:spPr>
        <p:txBody>
          <a:bodyPr vert="horz" lIns="37979" tIns="18989" rIns="37979" bIns="18989" rtlCol="0" anchor="ctr"/>
          <a:lstStyle>
            <a:lvl1pPr algn="ctr">
              <a:defRPr sz="1100">
                <a:solidFill>
                  <a:schemeClr val="tx1"/>
                </a:solidFill>
              </a:defRPr>
            </a:lvl1pPr>
          </a:lstStyle>
          <a:p>
            <a:fld id="{71EAB6EA-3273-4AEA-AE87-98370B0A35CE}" type="slidenum">
              <a:rPr lang="en-US" smtClean="0"/>
              <a:pPr/>
              <a:t>‹#›</a:t>
            </a:fld>
            <a:endParaRPr lang="en-US" dirty="0"/>
          </a:p>
        </p:txBody>
      </p:sp>
    </p:spTree>
    <p:extLst>
      <p:ext uri="{BB962C8B-B14F-4D97-AF65-F5344CB8AC3E}">
        <p14:creationId xmlns:p14="http://schemas.microsoft.com/office/powerpoint/2010/main" val="249353317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6" y="1921901"/>
            <a:ext cx="3108960" cy="594015"/>
          </a:xfrm>
          <a:prstGeom prst="rect">
            <a:avLst/>
          </a:prstGeom>
        </p:spPr>
        <p:txBody>
          <a:bodyPr lIns="33305" tIns="16653" rIns="33305" bIns="16653" anchor="t"/>
          <a:lstStyle>
            <a:lvl1pPr algn="l">
              <a:defRPr sz="1700" b="1" cap="all"/>
            </a:lvl1pPr>
          </a:lstStyle>
          <a:p>
            <a:r>
              <a:rPr lang="en-US" smtClean="0"/>
              <a:t>Click to edit Master title style</a:t>
            </a:r>
            <a:endParaRPr lang="en-US"/>
          </a:p>
        </p:txBody>
      </p:sp>
      <p:sp>
        <p:nvSpPr>
          <p:cNvPr id="3" name="Text Placeholder 2"/>
          <p:cNvSpPr>
            <a:spLocks noGrp="1"/>
          </p:cNvSpPr>
          <p:nvPr>
            <p:ph type="body" idx="1"/>
          </p:nvPr>
        </p:nvSpPr>
        <p:spPr>
          <a:xfrm>
            <a:off x="288926" y="1267651"/>
            <a:ext cx="3108960" cy="654248"/>
          </a:xfrm>
          <a:prstGeom prst="rect">
            <a:avLst/>
          </a:prstGeom>
        </p:spPr>
        <p:txBody>
          <a:bodyPr lIns="33305" tIns="16653" rIns="33305" bIns="16653" anchor="b"/>
          <a:lstStyle>
            <a:lvl1pPr marL="0" indent="0">
              <a:buNone/>
              <a:defRPr sz="800">
                <a:solidFill>
                  <a:schemeClr val="tx1">
                    <a:tint val="75000"/>
                  </a:schemeClr>
                </a:solidFill>
              </a:defRPr>
            </a:lvl1pPr>
            <a:lvl2pPr marL="189896" indent="0">
              <a:buNone/>
              <a:defRPr sz="700">
                <a:solidFill>
                  <a:schemeClr val="tx1">
                    <a:tint val="75000"/>
                  </a:schemeClr>
                </a:solidFill>
              </a:defRPr>
            </a:lvl2pPr>
            <a:lvl3pPr marL="379792" indent="0">
              <a:buNone/>
              <a:defRPr sz="700">
                <a:solidFill>
                  <a:schemeClr val="tx1">
                    <a:tint val="75000"/>
                  </a:schemeClr>
                </a:solidFill>
              </a:defRPr>
            </a:lvl3pPr>
            <a:lvl4pPr marL="569689" indent="0">
              <a:buNone/>
              <a:defRPr sz="500">
                <a:solidFill>
                  <a:schemeClr val="tx1">
                    <a:tint val="75000"/>
                  </a:schemeClr>
                </a:solidFill>
              </a:defRPr>
            </a:lvl4pPr>
            <a:lvl5pPr marL="759585" indent="0">
              <a:buNone/>
              <a:defRPr sz="500">
                <a:solidFill>
                  <a:schemeClr val="tx1">
                    <a:tint val="75000"/>
                  </a:schemeClr>
                </a:solidFill>
              </a:defRPr>
            </a:lvl5pPr>
            <a:lvl6pPr marL="949481" indent="0">
              <a:buNone/>
              <a:defRPr sz="500">
                <a:solidFill>
                  <a:schemeClr val="tx1">
                    <a:tint val="75000"/>
                  </a:schemeClr>
                </a:solidFill>
              </a:defRPr>
            </a:lvl6pPr>
            <a:lvl7pPr marL="1139376" indent="0">
              <a:buNone/>
              <a:defRPr sz="500">
                <a:solidFill>
                  <a:schemeClr val="tx1">
                    <a:tint val="75000"/>
                  </a:schemeClr>
                </a:solidFill>
              </a:defRPr>
            </a:lvl7pPr>
            <a:lvl8pPr marL="1329273" indent="0">
              <a:buNone/>
              <a:defRPr sz="500">
                <a:solidFill>
                  <a:schemeClr val="tx1">
                    <a:tint val="75000"/>
                  </a:schemeClr>
                </a:solidFill>
              </a:defRPr>
            </a:lvl8pPr>
            <a:lvl9pPr marL="1519170" indent="0">
              <a:buNone/>
              <a:defRPr sz="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182881" y="2772081"/>
            <a:ext cx="853440" cy="159235"/>
          </a:xfrm>
          <a:prstGeom prst="rect">
            <a:avLst/>
          </a:prstGeom>
        </p:spPr>
        <p:txBody>
          <a:bodyPr lIns="33305" tIns="16653" rIns="33305" bIns="16653"/>
          <a:lstStyle/>
          <a:p>
            <a:fld id="{7657855D-0921-404D-A552-A3CF60DF8863}" type="datetime1">
              <a:rPr lang="en-US" smtClean="0"/>
              <a:t>3/19/2016</a:t>
            </a:fld>
            <a:endParaRPr lang="en-US"/>
          </a:p>
        </p:txBody>
      </p:sp>
      <p:sp>
        <p:nvSpPr>
          <p:cNvPr id="5" name="Footer Placeholder 4"/>
          <p:cNvSpPr>
            <a:spLocks noGrp="1"/>
          </p:cNvSpPr>
          <p:nvPr>
            <p:ph type="ftr" sz="quarter" idx="11"/>
          </p:nvPr>
        </p:nvSpPr>
        <p:spPr>
          <a:xfrm>
            <a:off x="1249684" y="2772081"/>
            <a:ext cx="1158239" cy="159235"/>
          </a:xfrm>
          <a:prstGeom prst="rect">
            <a:avLst/>
          </a:prstGeom>
        </p:spPr>
        <p:txBody>
          <a:bodyPr lIns="33305" tIns="16653" rIns="33305" bIns="16653"/>
          <a:lstStyle/>
          <a:p>
            <a:endParaRPr lang="en-US"/>
          </a:p>
        </p:txBody>
      </p:sp>
      <p:sp>
        <p:nvSpPr>
          <p:cNvPr id="6" name="Slide Number Placeholder 5"/>
          <p:cNvSpPr>
            <a:spLocks noGrp="1"/>
          </p:cNvSpPr>
          <p:nvPr>
            <p:ph type="sldNum" sz="quarter" idx="12"/>
          </p:nvPr>
        </p:nvSpPr>
        <p:spPr>
          <a:xfrm>
            <a:off x="55686" y="94016"/>
            <a:ext cx="208602" cy="210942"/>
          </a:xfrm>
          <a:prstGeom prst="rect">
            <a:avLst/>
          </a:prstGeom>
        </p:spPr>
        <p:txBody>
          <a:bodyPr lIns="33305" tIns="16653" rIns="33305" bIns="16653"/>
          <a:lstStyle>
            <a:lvl1pPr algn="ctr">
              <a:defRPr/>
            </a:lvl1pPr>
          </a:lstStyle>
          <a:p>
            <a:fld id="{71EAB6EA-3273-4AEA-AE87-98370B0A35CE}" type="slidenum">
              <a:rPr lang="en-US" smtClean="0"/>
              <a:pPr/>
              <a:t>‹#›</a:t>
            </a:fld>
            <a:endParaRPr lang="en-US" dirty="0"/>
          </a:p>
        </p:txBody>
      </p:sp>
    </p:spTree>
    <p:extLst>
      <p:ext uri="{BB962C8B-B14F-4D97-AF65-F5344CB8AC3E}">
        <p14:creationId xmlns:p14="http://schemas.microsoft.com/office/powerpoint/2010/main" val="219992375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82883" y="119773"/>
            <a:ext cx="3291840" cy="498476"/>
          </a:xfrm>
          <a:prstGeom prst="rect">
            <a:avLst/>
          </a:prstGeom>
        </p:spPr>
        <p:txBody>
          <a:bodyPr lIns="33305" tIns="16653" rIns="33305" bIns="16653"/>
          <a:lstStyle/>
          <a:p>
            <a:r>
              <a:rPr lang="en-US" smtClean="0"/>
              <a:t>Click to edit Master title style</a:t>
            </a:r>
            <a:endParaRPr lang="en-US"/>
          </a:p>
        </p:txBody>
      </p:sp>
      <p:sp>
        <p:nvSpPr>
          <p:cNvPr id="3" name="Content Placeholder 2"/>
          <p:cNvSpPr>
            <a:spLocks noGrp="1"/>
          </p:cNvSpPr>
          <p:nvPr>
            <p:ph sz="half" idx="1"/>
          </p:nvPr>
        </p:nvSpPr>
        <p:spPr>
          <a:xfrm>
            <a:off x="182882" y="697865"/>
            <a:ext cx="1615441" cy="1973823"/>
          </a:xfrm>
          <a:prstGeom prst="rect">
            <a:avLst/>
          </a:prstGeom>
        </p:spPr>
        <p:txBody>
          <a:bodyPr lIns="33305" tIns="16653" rIns="33305" bIns="16653"/>
          <a:lstStyle>
            <a:lvl1pPr>
              <a:defRPr sz="1200"/>
            </a:lvl1pPr>
            <a:lvl2pPr>
              <a:defRPr sz="10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859282" y="697865"/>
            <a:ext cx="1615441" cy="1973823"/>
          </a:xfrm>
          <a:prstGeom prst="rect">
            <a:avLst/>
          </a:prstGeom>
        </p:spPr>
        <p:txBody>
          <a:bodyPr lIns="33305" tIns="16653" rIns="33305" bIns="16653"/>
          <a:lstStyle>
            <a:lvl1pPr>
              <a:defRPr sz="1200"/>
            </a:lvl1pPr>
            <a:lvl2pPr>
              <a:defRPr sz="10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182881" y="2772081"/>
            <a:ext cx="853440" cy="159235"/>
          </a:xfrm>
          <a:prstGeom prst="rect">
            <a:avLst/>
          </a:prstGeom>
        </p:spPr>
        <p:txBody>
          <a:bodyPr lIns="33305" tIns="16653" rIns="33305" bIns="16653"/>
          <a:lstStyle/>
          <a:p>
            <a:fld id="{0A6A7CA7-36FE-4989-81FA-3439D729BE8A}" type="datetime1">
              <a:rPr lang="en-US" smtClean="0"/>
              <a:t>3/19/2016</a:t>
            </a:fld>
            <a:endParaRPr lang="en-US"/>
          </a:p>
        </p:txBody>
      </p:sp>
      <p:sp>
        <p:nvSpPr>
          <p:cNvPr id="6" name="Footer Placeholder 5"/>
          <p:cNvSpPr>
            <a:spLocks noGrp="1"/>
          </p:cNvSpPr>
          <p:nvPr>
            <p:ph type="ftr" sz="quarter" idx="11"/>
          </p:nvPr>
        </p:nvSpPr>
        <p:spPr>
          <a:xfrm>
            <a:off x="1249684" y="2772081"/>
            <a:ext cx="1158239" cy="159235"/>
          </a:xfrm>
          <a:prstGeom prst="rect">
            <a:avLst/>
          </a:prstGeom>
        </p:spPr>
        <p:txBody>
          <a:bodyPr lIns="33305" tIns="16653" rIns="33305" bIns="16653"/>
          <a:lstStyle/>
          <a:p>
            <a:endParaRPr lang="en-US"/>
          </a:p>
        </p:txBody>
      </p:sp>
      <p:sp>
        <p:nvSpPr>
          <p:cNvPr id="7" name="Slide Number Placeholder 6"/>
          <p:cNvSpPr>
            <a:spLocks noGrp="1"/>
          </p:cNvSpPr>
          <p:nvPr>
            <p:ph type="sldNum" sz="quarter" idx="12"/>
          </p:nvPr>
        </p:nvSpPr>
        <p:spPr>
          <a:xfrm>
            <a:off x="55686" y="94016"/>
            <a:ext cx="208602" cy="210942"/>
          </a:xfrm>
          <a:prstGeom prst="rect">
            <a:avLst/>
          </a:prstGeom>
        </p:spPr>
        <p:txBody>
          <a:bodyPr lIns="33305" tIns="16653" rIns="33305" bIns="16653"/>
          <a:lstStyle/>
          <a:p>
            <a:fld id="{71EAB6EA-3273-4AEA-AE87-98370B0A35CE}" type="slidenum">
              <a:rPr lang="en-US" smtClean="0"/>
              <a:t>‹#›</a:t>
            </a:fld>
            <a:endParaRPr lang="en-US"/>
          </a:p>
        </p:txBody>
      </p:sp>
    </p:spTree>
    <p:extLst>
      <p:ext uri="{BB962C8B-B14F-4D97-AF65-F5344CB8AC3E}">
        <p14:creationId xmlns:p14="http://schemas.microsoft.com/office/powerpoint/2010/main" val="360555783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3" y="119773"/>
            <a:ext cx="3291840" cy="498476"/>
          </a:xfrm>
          <a:prstGeom prst="rect">
            <a:avLst/>
          </a:prstGeom>
        </p:spPr>
        <p:txBody>
          <a:bodyPr lIns="33305" tIns="16653" rIns="33305" bIns="16653"/>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2886" y="669481"/>
            <a:ext cx="1616076" cy="279007"/>
          </a:xfrm>
          <a:prstGeom prst="rect">
            <a:avLst/>
          </a:prstGeom>
        </p:spPr>
        <p:txBody>
          <a:bodyPr lIns="33305" tIns="16653" rIns="33305" bIns="16653" anchor="b"/>
          <a:lstStyle>
            <a:lvl1pPr marL="0" indent="0">
              <a:buNone/>
              <a:defRPr sz="1000" b="1"/>
            </a:lvl1pPr>
            <a:lvl2pPr marL="189896" indent="0">
              <a:buNone/>
              <a:defRPr sz="800" b="1"/>
            </a:lvl2pPr>
            <a:lvl3pPr marL="379792" indent="0">
              <a:buNone/>
              <a:defRPr sz="700" b="1"/>
            </a:lvl3pPr>
            <a:lvl4pPr marL="569689" indent="0">
              <a:buNone/>
              <a:defRPr sz="700" b="1"/>
            </a:lvl4pPr>
            <a:lvl5pPr marL="759585" indent="0">
              <a:buNone/>
              <a:defRPr sz="700" b="1"/>
            </a:lvl5pPr>
            <a:lvl6pPr marL="949481" indent="0">
              <a:buNone/>
              <a:defRPr sz="700" b="1"/>
            </a:lvl6pPr>
            <a:lvl7pPr marL="1139376" indent="0">
              <a:buNone/>
              <a:defRPr sz="700" b="1"/>
            </a:lvl7pPr>
            <a:lvl8pPr marL="1329273" indent="0">
              <a:buNone/>
              <a:defRPr sz="700" b="1"/>
            </a:lvl8pPr>
            <a:lvl9pPr marL="1519170" indent="0">
              <a:buNone/>
              <a:defRPr sz="700" b="1"/>
            </a:lvl9pPr>
          </a:lstStyle>
          <a:p>
            <a:pPr lvl="0"/>
            <a:r>
              <a:rPr lang="en-US" smtClean="0"/>
              <a:t>Click to edit Master text styles</a:t>
            </a:r>
          </a:p>
        </p:txBody>
      </p:sp>
      <p:sp>
        <p:nvSpPr>
          <p:cNvPr id="4" name="Content Placeholder 3"/>
          <p:cNvSpPr>
            <a:spLocks noGrp="1"/>
          </p:cNvSpPr>
          <p:nvPr>
            <p:ph sz="half" idx="2"/>
          </p:nvPr>
        </p:nvSpPr>
        <p:spPr>
          <a:xfrm>
            <a:off x="182886" y="948487"/>
            <a:ext cx="1616076" cy="1723202"/>
          </a:xfrm>
          <a:prstGeom prst="rect">
            <a:avLst/>
          </a:prstGeom>
        </p:spPr>
        <p:txBody>
          <a:bodyPr lIns="33305" tIns="16653" rIns="33305" bIns="16653"/>
          <a:lstStyle>
            <a:lvl1pPr>
              <a:defRPr sz="1000"/>
            </a:lvl1pPr>
            <a:lvl2pPr>
              <a:defRPr sz="800"/>
            </a:lvl2pPr>
            <a:lvl3pPr>
              <a:defRPr sz="7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8011" y="669481"/>
            <a:ext cx="1616710" cy="279007"/>
          </a:xfrm>
          <a:prstGeom prst="rect">
            <a:avLst/>
          </a:prstGeom>
        </p:spPr>
        <p:txBody>
          <a:bodyPr lIns="33305" tIns="16653" rIns="33305" bIns="16653" anchor="b"/>
          <a:lstStyle>
            <a:lvl1pPr marL="0" indent="0">
              <a:buNone/>
              <a:defRPr sz="1000" b="1"/>
            </a:lvl1pPr>
            <a:lvl2pPr marL="189896" indent="0">
              <a:buNone/>
              <a:defRPr sz="800" b="1"/>
            </a:lvl2pPr>
            <a:lvl3pPr marL="379792" indent="0">
              <a:buNone/>
              <a:defRPr sz="700" b="1"/>
            </a:lvl3pPr>
            <a:lvl4pPr marL="569689" indent="0">
              <a:buNone/>
              <a:defRPr sz="700" b="1"/>
            </a:lvl4pPr>
            <a:lvl5pPr marL="759585" indent="0">
              <a:buNone/>
              <a:defRPr sz="700" b="1"/>
            </a:lvl5pPr>
            <a:lvl6pPr marL="949481" indent="0">
              <a:buNone/>
              <a:defRPr sz="700" b="1"/>
            </a:lvl6pPr>
            <a:lvl7pPr marL="1139376" indent="0">
              <a:buNone/>
              <a:defRPr sz="700" b="1"/>
            </a:lvl7pPr>
            <a:lvl8pPr marL="1329273" indent="0">
              <a:buNone/>
              <a:defRPr sz="700" b="1"/>
            </a:lvl8pPr>
            <a:lvl9pPr marL="1519170" indent="0">
              <a:buNone/>
              <a:defRPr sz="700" b="1"/>
            </a:lvl9pPr>
          </a:lstStyle>
          <a:p>
            <a:pPr lvl="0"/>
            <a:r>
              <a:rPr lang="en-US" smtClean="0"/>
              <a:t>Click to edit Master text styles</a:t>
            </a:r>
          </a:p>
        </p:txBody>
      </p:sp>
      <p:sp>
        <p:nvSpPr>
          <p:cNvPr id="6" name="Content Placeholder 5"/>
          <p:cNvSpPr>
            <a:spLocks noGrp="1"/>
          </p:cNvSpPr>
          <p:nvPr>
            <p:ph sz="quarter" idx="4"/>
          </p:nvPr>
        </p:nvSpPr>
        <p:spPr>
          <a:xfrm>
            <a:off x="1858011" y="948487"/>
            <a:ext cx="1616710" cy="1723202"/>
          </a:xfrm>
          <a:prstGeom prst="rect">
            <a:avLst/>
          </a:prstGeom>
        </p:spPr>
        <p:txBody>
          <a:bodyPr lIns="33305" tIns="16653" rIns="33305" bIns="16653"/>
          <a:lstStyle>
            <a:lvl1pPr>
              <a:defRPr sz="1000"/>
            </a:lvl1pPr>
            <a:lvl2pPr>
              <a:defRPr sz="800"/>
            </a:lvl2pPr>
            <a:lvl3pPr>
              <a:defRPr sz="7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182881" y="2772081"/>
            <a:ext cx="853440" cy="159235"/>
          </a:xfrm>
          <a:prstGeom prst="rect">
            <a:avLst/>
          </a:prstGeom>
        </p:spPr>
        <p:txBody>
          <a:bodyPr lIns="33305" tIns="16653" rIns="33305" bIns="16653"/>
          <a:lstStyle/>
          <a:p>
            <a:fld id="{E4720858-5EF0-43CC-8108-E38814B1DFD4}" type="datetime1">
              <a:rPr lang="en-US" smtClean="0"/>
              <a:t>3/19/2016</a:t>
            </a:fld>
            <a:endParaRPr lang="en-US"/>
          </a:p>
        </p:txBody>
      </p:sp>
      <p:sp>
        <p:nvSpPr>
          <p:cNvPr id="8" name="Footer Placeholder 7"/>
          <p:cNvSpPr>
            <a:spLocks noGrp="1"/>
          </p:cNvSpPr>
          <p:nvPr>
            <p:ph type="ftr" sz="quarter" idx="11"/>
          </p:nvPr>
        </p:nvSpPr>
        <p:spPr>
          <a:xfrm>
            <a:off x="1249684" y="2772081"/>
            <a:ext cx="1158239" cy="159235"/>
          </a:xfrm>
          <a:prstGeom prst="rect">
            <a:avLst/>
          </a:prstGeom>
        </p:spPr>
        <p:txBody>
          <a:bodyPr lIns="33305" tIns="16653" rIns="33305" bIns="16653"/>
          <a:lstStyle/>
          <a:p>
            <a:endParaRPr lang="en-US"/>
          </a:p>
        </p:txBody>
      </p:sp>
      <p:sp>
        <p:nvSpPr>
          <p:cNvPr id="9" name="Slide Number Placeholder 8"/>
          <p:cNvSpPr>
            <a:spLocks noGrp="1"/>
          </p:cNvSpPr>
          <p:nvPr>
            <p:ph type="sldNum" sz="quarter" idx="12"/>
          </p:nvPr>
        </p:nvSpPr>
        <p:spPr>
          <a:xfrm>
            <a:off x="55686" y="94016"/>
            <a:ext cx="208602" cy="210942"/>
          </a:xfrm>
          <a:prstGeom prst="rect">
            <a:avLst/>
          </a:prstGeom>
        </p:spPr>
        <p:txBody>
          <a:bodyPr lIns="33305" tIns="16653" rIns="33305" bIns="16653"/>
          <a:lstStyle/>
          <a:p>
            <a:fld id="{71EAB6EA-3273-4AEA-AE87-98370B0A35CE}" type="slidenum">
              <a:rPr lang="en-US" smtClean="0"/>
              <a:t>‹#›</a:t>
            </a:fld>
            <a:endParaRPr lang="en-US"/>
          </a:p>
        </p:txBody>
      </p:sp>
    </p:spTree>
    <p:extLst>
      <p:ext uri="{BB962C8B-B14F-4D97-AF65-F5344CB8AC3E}">
        <p14:creationId xmlns:p14="http://schemas.microsoft.com/office/powerpoint/2010/main" val="402822174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82883" y="119773"/>
            <a:ext cx="3291840" cy="498476"/>
          </a:xfrm>
          <a:prstGeom prst="rect">
            <a:avLst/>
          </a:prstGeom>
        </p:spPr>
        <p:txBody>
          <a:bodyPr lIns="33305" tIns="16653" rIns="33305" bIns="16653"/>
          <a:lstStyle/>
          <a:p>
            <a:r>
              <a:rPr lang="en-US" smtClean="0"/>
              <a:t>Click to edit Master title style</a:t>
            </a:r>
            <a:endParaRPr lang="en-US"/>
          </a:p>
        </p:txBody>
      </p:sp>
      <p:sp>
        <p:nvSpPr>
          <p:cNvPr id="3" name="Date Placeholder 2"/>
          <p:cNvSpPr>
            <a:spLocks noGrp="1"/>
          </p:cNvSpPr>
          <p:nvPr>
            <p:ph type="dt" sz="half" idx="10"/>
          </p:nvPr>
        </p:nvSpPr>
        <p:spPr>
          <a:xfrm>
            <a:off x="182881" y="2772081"/>
            <a:ext cx="853440" cy="159235"/>
          </a:xfrm>
          <a:prstGeom prst="rect">
            <a:avLst/>
          </a:prstGeom>
        </p:spPr>
        <p:txBody>
          <a:bodyPr lIns="33305" tIns="16653" rIns="33305" bIns="16653"/>
          <a:lstStyle/>
          <a:p>
            <a:fld id="{89CFE0F3-F525-4510-AE72-59A340198CCD}" type="datetime1">
              <a:rPr lang="en-US" smtClean="0"/>
              <a:t>3/19/2016</a:t>
            </a:fld>
            <a:endParaRPr lang="en-US"/>
          </a:p>
        </p:txBody>
      </p:sp>
      <p:sp>
        <p:nvSpPr>
          <p:cNvPr id="4" name="Footer Placeholder 3"/>
          <p:cNvSpPr>
            <a:spLocks noGrp="1"/>
          </p:cNvSpPr>
          <p:nvPr>
            <p:ph type="ftr" sz="quarter" idx="11"/>
          </p:nvPr>
        </p:nvSpPr>
        <p:spPr>
          <a:xfrm>
            <a:off x="1249684" y="2772081"/>
            <a:ext cx="1158239" cy="159235"/>
          </a:xfrm>
          <a:prstGeom prst="rect">
            <a:avLst/>
          </a:prstGeom>
        </p:spPr>
        <p:txBody>
          <a:bodyPr lIns="33305" tIns="16653" rIns="33305" bIns="16653"/>
          <a:lstStyle/>
          <a:p>
            <a:endParaRPr lang="en-US"/>
          </a:p>
        </p:txBody>
      </p:sp>
      <p:sp>
        <p:nvSpPr>
          <p:cNvPr id="5" name="Slide Number Placeholder 4"/>
          <p:cNvSpPr>
            <a:spLocks noGrp="1"/>
          </p:cNvSpPr>
          <p:nvPr>
            <p:ph type="sldNum" sz="quarter" idx="12"/>
          </p:nvPr>
        </p:nvSpPr>
        <p:spPr>
          <a:xfrm>
            <a:off x="55686" y="94016"/>
            <a:ext cx="208602" cy="210942"/>
          </a:xfrm>
          <a:prstGeom prst="rect">
            <a:avLst/>
          </a:prstGeom>
        </p:spPr>
        <p:txBody>
          <a:bodyPr lIns="33305" tIns="16653" rIns="33305" bIns="16653"/>
          <a:lstStyle>
            <a:lvl1pPr algn="ctr">
              <a:defRPr/>
            </a:lvl1pPr>
          </a:lstStyle>
          <a:p>
            <a:fld id="{71EAB6EA-3273-4AEA-AE87-98370B0A35CE}" type="slidenum">
              <a:rPr lang="en-US" smtClean="0"/>
              <a:pPr/>
              <a:t>‹#›</a:t>
            </a:fld>
            <a:endParaRPr lang="en-US" dirty="0"/>
          </a:p>
        </p:txBody>
      </p:sp>
    </p:spTree>
    <p:extLst>
      <p:ext uri="{BB962C8B-B14F-4D97-AF65-F5344CB8AC3E}">
        <p14:creationId xmlns:p14="http://schemas.microsoft.com/office/powerpoint/2010/main" val="10555325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82881" y="2772081"/>
            <a:ext cx="853440" cy="159235"/>
          </a:xfrm>
          <a:prstGeom prst="rect">
            <a:avLst/>
          </a:prstGeom>
        </p:spPr>
        <p:txBody>
          <a:bodyPr lIns="33305" tIns="16653" rIns="33305" bIns="16653"/>
          <a:lstStyle/>
          <a:p>
            <a:fld id="{ED328469-B300-4A6E-BA03-B044210CD494}" type="datetime1">
              <a:rPr lang="en-US" smtClean="0"/>
              <a:t>3/19/2016</a:t>
            </a:fld>
            <a:endParaRPr lang="en-US"/>
          </a:p>
        </p:txBody>
      </p:sp>
      <p:sp>
        <p:nvSpPr>
          <p:cNvPr id="3" name="Footer Placeholder 2"/>
          <p:cNvSpPr>
            <a:spLocks noGrp="1"/>
          </p:cNvSpPr>
          <p:nvPr>
            <p:ph type="ftr" sz="quarter" idx="11"/>
          </p:nvPr>
        </p:nvSpPr>
        <p:spPr>
          <a:xfrm>
            <a:off x="1249684" y="2772081"/>
            <a:ext cx="1158239" cy="159235"/>
          </a:xfrm>
          <a:prstGeom prst="rect">
            <a:avLst/>
          </a:prstGeom>
        </p:spPr>
        <p:txBody>
          <a:bodyPr lIns="33305" tIns="16653" rIns="33305" bIns="16653"/>
          <a:lstStyle/>
          <a:p>
            <a:endParaRPr lang="en-US"/>
          </a:p>
        </p:txBody>
      </p:sp>
      <p:sp>
        <p:nvSpPr>
          <p:cNvPr id="4" name="Slide Number Placeholder 3"/>
          <p:cNvSpPr>
            <a:spLocks noGrp="1"/>
          </p:cNvSpPr>
          <p:nvPr>
            <p:ph type="sldNum" sz="quarter" idx="12"/>
          </p:nvPr>
        </p:nvSpPr>
        <p:spPr>
          <a:xfrm>
            <a:off x="55686" y="94016"/>
            <a:ext cx="208602" cy="210942"/>
          </a:xfrm>
          <a:prstGeom prst="rect">
            <a:avLst/>
          </a:prstGeom>
        </p:spPr>
        <p:txBody>
          <a:bodyPr lIns="33305" tIns="16653" rIns="33305" bIns="16653"/>
          <a:lstStyle/>
          <a:p>
            <a:fld id="{71EAB6EA-3273-4AEA-AE87-98370B0A35CE}" type="slidenum">
              <a:rPr lang="en-US" smtClean="0"/>
              <a:t>‹#›</a:t>
            </a:fld>
            <a:endParaRPr lang="en-US"/>
          </a:p>
        </p:txBody>
      </p:sp>
    </p:spTree>
    <p:extLst>
      <p:ext uri="{BB962C8B-B14F-4D97-AF65-F5344CB8AC3E}">
        <p14:creationId xmlns:p14="http://schemas.microsoft.com/office/powerpoint/2010/main" val="513078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5" y="119081"/>
            <a:ext cx="1203324" cy="506783"/>
          </a:xfrm>
          <a:prstGeom prst="rect">
            <a:avLst/>
          </a:prstGeom>
        </p:spPr>
        <p:txBody>
          <a:bodyPr lIns="33305" tIns="16653" rIns="33305" bIns="16653"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1430025" y="119087"/>
            <a:ext cx="2044700" cy="2552608"/>
          </a:xfrm>
          <a:prstGeom prst="rect">
            <a:avLst/>
          </a:prstGeom>
        </p:spPr>
        <p:txBody>
          <a:bodyPr lIns="33305" tIns="16653" rIns="33305" bIns="16653"/>
          <a:lstStyle>
            <a:lvl1pPr>
              <a:defRPr sz="1400"/>
            </a:lvl1pPr>
            <a:lvl2pPr>
              <a:defRPr sz="1200"/>
            </a:lvl2pPr>
            <a:lvl3pPr>
              <a:defRPr sz="10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2885" y="625869"/>
            <a:ext cx="1203324" cy="2045825"/>
          </a:xfrm>
          <a:prstGeom prst="rect">
            <a:avLst/>
          </a:prstGeom>
        </p:spPr>
        <p:txBody>
          <a:bodyPr lIns="33305" tIns="16653" rIns="33305" bIns="16653"/>
          <a:lstStyle>
            <a:lvl1pPr marL="0" indent="0">
              <a:buNone/>
              <a:defRPr sz="500"/>
            </a:lvl1pPr>
            <a:lvl2pPr marL="189896" indent="0">
              <a:buNone/>
              <a:defRPr sz="500"/>
            </a:lvl2pPr>
            <a:lvl3pPr marL="379792" indent="0">
              <a:buNone/>
              <a:defRPr sz="500"/>
            </a:lvl3pPr>
            <a:lvl4pPr marL="569689" indent="0">
              <a:buNone/>
              <a:defRPr sz="400"/>
            </a:lvl4pPr>
            <a:lvl5pPr marL="759585" indent="0">
              <a:buNone/>
              <a:defRPr sz="400"/>
            </a:lvl5pPr>
            <a:lvl6pPr marL="949481" indent="0">
              <a:buNone/>
              <a:defRPr sz="400"/>
            </a:lvl6pPr>
            <a:lvl7pPr marL="1139376" indent="0">
              <a:buNone/>
              <a:defRPr sz="400"/>
            </a:lvl7pPr>
            <a:lvl8pPr marL="1329273" indent="0">
              <a:buNone/>
              <a:defRPr sz="400"/>
            </a:lvl8pPr>
            <a:lvl9pPr marL="1519170" indent="0">
              <a:buNone/>
              <a:defRPr sz="400"/>
            </a:lvl9pPr>
          </a:lstStyle>
          <a:p>
            <a:pPr lvl="0"/>
            <a:r>
              <a:rPr lang="en-US" smtClean="0"/>
              <a:t>Click to edit Master text styles</a:t>
            </a:r>
          </a:p>
        </p:txBody>
      </p:sp>
      <p:sp>
        <p:nvSpPr>
          <p:cNvPr id="5" name="Date Placeholder 4"/>
          <p:cNvSpPr>
            <a:spLocks noGrp="1"/>
          </p:cNvSpPr>
          <p:nvPr>
            <p:ph type="dt" sz="half" idx="10"/>
          </p:nvPr>
        </p:nvSpPr>
        <p:spPr>
          <a:xfrm>
            <a:off x="182881" y="2772081"/>
            <a:ext cx="853440" cy="159235"/>
          </a:xfrm>
          <a:prstGeom prst="rect">
            <a:avLst/>
          </a:prstGeom>
        </p:spPr>
        <p:txBody>
          <a:bodyPr lIns="33305" tIns="16653" rIns="33305" bIns="16653"/>
          <a:lstStyle/>
          <a:p>
            <a:fld id="{5C31CF4E-49BD-4302-A4BE-A39F8BD3DEF4}" type="datetime1">
              <a:rPr lang="en-US" smtClean="0"/>
              <a:t>3/19/2016</a:t>
            </a:fld>
            <a:endParaRPr lang="en-US"/>
          </a:p>
        </p:txBody>
      </p:sp>
      <p:sp>
        <p:nvSpPr>
          <p:cNvPr id="6" name="Footer Placeholder 5"/>
          <p:cNvSpPr>
            <a:spLocks noGrp="1"/>
          </p:cNvSpPr>
          <p:nvPr>
            <p:ph type="ftr" sz="quarter" idx="11"/>
          </p:nvPr>
        </p:nvSpPr>
        <p:spPr>
          <a:xfrm>
            <a:off x="1249684" y="2772081"/>
            <a:ext cx="1158239" cy="159235"/>
          </a:xfrm>
          <a:prstGeom prst="rect">
            <a:avLst/>
          </a:prstGeom>
        </p:spPr>
        <p:txBody>
          <a:bodyPr lIns="33305" tIns="16653" rIns="33305" bIns="16653"/>
          <a:lstStyle/>
          <a:p>
            <a:endParaRPr lang="en-US"/>
          </a:p>
        </p:txBody>
      </p:sp>
      <p:sp>
        <p:nvSpPr>
          <p:cNvPr id="7" name="Slide Number Placeholder 6"/>
          <p:cNvSpPr>
            <a:spLocks noGrp="1"/>
          </p:cNvSpPr>
          <p:nvPr>
            <p:ph type="sldNum" sz="quarter" idx="12"/>
          </p:nvPr>
        </p:nvSpPr>
        <p:spPr>
          <a:xfrm>
            <a:off x="55686" y="94016"/>
            <a:ext cx="208602" cy="210942"/>
          </a:xfrm>
          <a:prstGeom prst="rect">
            <a:avLst/>
          </a:prstGeom>
        </p:spPr>
        <p:txBody>
          <a:bodyPr lIns="33305" tIns="16653" rIns="33305" bIns="16653"/>
          <a:lstStyle/>
          <a:p>
            <a:fld id="{71EAB6EA-3273-4AEA-AE87-98370B0A35CE}" type="slidenum">
              <a:rPr lang="en-US" smtClean="0"/>
              <a:t>‹#›</a:t>
            </a:fld>
            <a:endParaRPr lang="en-US"/>
          </a:p>
        </p:txBody>
      </p:sp>
    </p:spTree>
    <p:extLst>
      <p:ext uri="{BB962C8B-B14F-4D97-AF65-F5344CB8AC3E}">
        <p14:creationId xmlns:p14="http://schemas.microsoft.com/office/powerpoint/2010/main" val="2675351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23" y="2093598"/>
            <a:ext cx="2194560" cy="247161"/>
          </a:xfrm>
          <a:prstGeom prst="rect">
            <a:avLst/>
          </a:prstGeom>
        </p:spPr>
        <p:txBody>
          <a:bodyPr lIns="33305" tIns="16653" rIns="33305" bIns="16653"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716923" y="267243"/>
            <a:ext cx="2194560" cy="1794510"/>
          </a:xfrm>
          <a:prstGeom prst="rect">
            <a:avLst/>
          </a:prstGeom>
        </p:spPr>
        <p:txBody>
          <a:bodyPr lIns="33305" tIns="16653" rIns="33305" bIns="16653"/>
          <a:lstStyle>
            <a:lvl1pPr marL="0" indent="0">
              <a:buNone/>
              <a:defRPr sz="1400"/>
            </a:lvl1pPr>
            <a:lvl2pPr marL="189896" indent="0">
              <a:buNone/>
              <a:defRPr sz="1200"/>
            </a:lvl2pPr>
            <a:lvl3pPr marL="379792" indent="0">
              <a:buNone/>
              <a:defRPr sz="1000"/>
            </a:lvl3pPr>
            <a:lvl4pPr marL="569689" indent="0">
              <a:buNone/>
              <a:defRPr sz="800"/>
            </a:lvl4pPr>
            <a:lvl5pPr marL="759585" indent="0">
              <a:buNone/>
              <a:defRPr sz="800"/>
            </a:lvl5pPr>
            <a:lvl6pPr marL="949481" indent="0">
              <a:buNone/>
              <a:defRPr sz="800"/>
            </a:lvl6pPr>
            <a:lvl7pPr marL="1139376" indent="0">
              <a:buNone/>
              <a:defRPr sz="800"/>
            </a:lvl7pPr>
            <a:lvl8pPr marL="1329273" indent="0">
              <a:buNone/>
              <a:defRPr sz="800"/>
            </a:lvl8pPr>
            <a:lvl9pPr marL="1519170" indent="0">
              <a:buNone/>
              <a:defRPr sz="800"/>
            </a:lvl9pPr>
          </a:lstStyle>
          <a:p>
            <a:endParaRPr lang="en-US"/>
          </a:p>
        </p:txBody>
      </p:sp>
      <p:sp>
        <p:nvSpPr>
          <p:cNvPr id="4" name="Text Placeholder 3"/>
          <p:cNvSpPr>
            <a:spLocks noGrp="1"/>
          </p:cNvSpPr>
          <p:nvPr>
            <p:ph type="body" sz="half" idx="2"/>
          </p:nvPr>
        </p:nvSpPr>
        <p:spPr>
          <a:xfrm>
            <a:off x="716923" y="2340761"/>
            <a:ext cx="2194560" cy="351009"/>
          </a:xfrm>
          <a:prstGeom prst="rect">
            <a:avLst/>
          </a:prstGeom>
        </p:spPr>
        <p:txBody>
          <a:bodyPr lIns="33305" tIns="16653" rIns="33305" bIns="16653"/>
          <a:lstStyle>
            <a:lvl1pPr marL="0" indent="0">
              <a:buNone/>
              <a:defRPr sz="500"/>
            </a:lvl1pPr>
            <a:lvl2pPr marL="189896" indent="0">
              <a:buNone/>
              <a:defRPr sz="500"/>
            </a:lvl2pPr>
            <a:lvl3pPr marL="379792" indent="0">
              <a:buNone/>
              <a:defRPr sz="500"/>
            </a:lvl3pPr>
            <a:lvl4pPr marL="569689" indent="0">
              <a:buNone/>
              <a:defRPr sz="400"/>
            </a:lvl4pPr>
            <a:lvl5pPr marL="759585" indent="0">
              <a:buNone/>
              <a:defRPr sz="400"/>
            </a:lvl5pPr>
            <a:lvl6pPr marL="949481" indent="0">
              <a:buNone/>
              <a:defRPr sz="400"/>
            </a:lvl6pPr>
            <a:lvl7pPr marL="1139376" indent="0">
              <a:buNone/>
              <a:defRPr sz="400"/>
            </a:lvl7pPr>
            <a:lvl8pPr marL="1329273" indent="0">
              <a:buNone/>
              <a:defRPr sz="400"/>
            </a:lvl8pPr>
            <a:lvl9pPr marL="1519170" indent="0">
              <a:buNone/>
              <a:defRPr sz="400"/>
            </a:lvl9pPr>
          </a:lstStyle>
          <a:p>
            <a:pPr lvl="0"/>
            <a:r>
              <a:rPr lang="en-US" smtClean="0"/>
              <a:t>Click to edit Master text styles</a:t>
            </a:r>
          </a:p>
        </p:txBody>
      </p:sp>
      <p:sp>
        <p:nvSpPr>
          <p:cNvPr id="5" name="Date Placeholder 4"/>
          <p:cNvSpPr>
            <a:spLocks noGrp="1"/>
          </p:cNvSpPr>
          <p:nvPr>
            <p:ph type="dt" sz="half" idx="10"/>
          </p:nvPr>
        </p:nvSpPr>
        <p:spPr>
          <a:xfrm>
            <a:off x="182881" y="2772081"/>
            <a:ext cx="853440" cy="159235"/>
          </a:xfrm>
          <a:prstGeom prst="rect">
            <a:avLst/>
          </a:prstGeom>
        </p:spPr>
        <p:txBody>
          <a:bodyPr lIns="33305" tIns="16653" rIns="33305" bIns="16653"/>
          <a:lstStyle/>
          <a:p>
            <a:fld id="{F005FD84-8781-4A39-8B4A-259E71218656}" type="datetime1">
              <a:rPr lang="en-US" smtClean="0"/>
              <a:t>3/19/2016</a:t>
            </a:fld>
            <a:endParaRPr lang="en-US"/>
          </a:p>
        </p:txBody>
      </p:sp>
      <p:sp>
        <p:nvSpPr>
          <p:cNvPr id="6" name="Footer Placeholder 5"/>
          <p:cNvSpPr>
            <a:spLocks noGrp="1"/>
          </p:cNvSpPr>
          <p:nvPr>
            <p:ph type="ftr" sz="quarter" idx="11"/>
          </p:nvPr>
        </p:nvSpPr>
        <p:spPr>
          <a:xfrm>
            <a:off x="1249684" y="2772081"/>
            <a:ext cx="1158239" cy="159235"/>
          </a:xfrm>
          <a:prstGeom prst="rect">
            <a:avLst/>
          </a:prstGeom>
        </p:spPr>
        <p:txBody>
          <a:bodyPr lIns="33305" tIns="16653" rIns="33305" bIns="16653"/>
          <a:lstStyle/>
          <a:p>
            <a:endParaRPr lang="en-US"/>
          </a:p>
        </p:txBody>
      </p:sp>
      <p:sp>
        <p:nvSpPr>
          <p:cNvPr id="7" name="Slide Number Placeholder 6"/>
          <p:cNvSpPr>
            <a:spLocks noGrp="1"/>
          </p:cNvSpPr>
          <p:nvPr>
            <p:ph type="sldNum" sz="quarter" idx="12"/>
          </p:nvPr>
        </p:nvSpPr>
        <p:spPr>
          <a:xfrm>
            <a:off x="55686" y="94016"/>
            <a:ext cx="208602" cy="210942"/>
          </a:xfrm>
          <a:prstGeom prst="rect">
            <a:avLst/>
          </a:prstGeom>
        </p:spPr>
        <p:txBody>
          <a:bodyPr lIns="33305" tIns="16653" rIns="33305" bIns="16653"/>
          <a:lstStyle/>
          <a:p>
            <a:fld id="{71EAB6EA-3273-4AEA-AE87-98370B0A35CE}" type="slidenum">
              <a:rPr lang="en-US" smtClean="0"/>
              <a:t>‹#›</a:t>
            </a:fld>
            <a:endParaRPr lang="en-US"/>
          </a:p>
        </p:txBody>
      </p:sp>
    </p:spTree>
    <p:extLst>
      <p:ext uri="{BB962C8B-B14F-4D97-AF65-F5344CB8AC3E}">
        <p14:creationId xmlns:p14="http://schemas.microsoft.com/office/powerpoint/2010/main" val="2235848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563" y="119063"/>
            <a:ext cx="3292475" cy="498475"/>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82563" y="698500"/>
            <a:ext cx="3292475" cy="19732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82563" y="2771775"/>
            <a:ext cx="854075" cy="158750"/>
          </a:xfrm>
          <a:prstGeom prst="rect">
            <a:avLst/>
          </a:prstGeom>
        </p:spPr>
        <p:txBody>
          <a:bodyPr vert="horz" lIns="91440" tIns="45720" rIns="91440" bIns="45720" rtlCol="0" anchor="ctr"/>
          <a:lstStyle>
            <a:lvl1pPr algn="l">
              <a:defRPr sz="1200">
                <a:solidFill>
                  <a:schemeClr val="tx1">
                    <a:tint val="75000"/>
                  </a:schemeClr>
                </a:solidFill>
              </a:defRPr>
            </a:lvl1pPr>
          </a:lstStyle>
          <a:p>
            <a:fld id="{3B0EAD4E-1AE4-46A1-9011-81070C33F608}" type="datetimeFigureOut">
              <a:rPr lang="en-US" smtClean="0"/>
              <a:t>3/19/2016</a:t>
            </a:fld>
            <a:endParaRPr lang="en-US"/>
          </a:p>
        </p:txBody>
      </p:sp>
      <p:sp>
        <p:nvSpPr>
          <p:cNvPr id="5" name="Footer Placeholder 4"/>
          <p:cNvSpPr>
            <a:spLocks noGrp="1"/>
          </p:cNvSpPr>
          <p:nvPr>
            <p:ph type="ftr" sz="quarter" idx="3"/>
          </p:nvPr>
        </p:nvSpPr>
        <p:spPr>
          <a:xfrm>
            <a:off x="1249363" y="2771775"/>
            <a:ext cx="1158875" cy="15875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20963" y="2771775"/>
            <a:ext cx="854075" cy="158750"/>
          </a:xfrm>
          <a:prstGeom prst="rect">
            <a:avLst/>
          </a:prstGeom>
        </p:spPr>
        <p:txBody>
          <a:bodyPr vert="horz" lIns="91440" tIns="45720" rIns="91440" bIns="45720" rtlCol="0" anchor="ctr"/>
          <a:lstStyle>
            <a:lvl1pPr algn="r">
              <a:defRPr sz="1200">
                <a:solidFill>
                  <a:schemeClr val="tx1">
                    <a:tint val="75000"/>
                  </a:schemeClr>
                </a:solidFill>
              </a:defRPr>
            </a:lvl1pPr>
          </a:lstStyle>
          <a:p>
            <a:fld id="{BE9DBC85-D605-4F34-AC00-50E2A79731E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8.jpeg"/><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0" y="1587166"/>
            <a:ext cx="3657600" cy="974185"/>
          </a:xfrm>
        </p:spPr>
        <p:txBody>
          <a:bodyPr>
            <a:normAutofit/>
          </a:bodyPr>
          <a:lstStyle/>
          <a:p>
            <a:pPr algn="ctr"/>
            <a:r>
              <a:rPr lang="en-US" sz="2400" b="1" smtClean="0">
                <a:latin typeface="Helvetica"/>
                <a:cs typeface="Arial" panose="020B0604020202020204" pitchFamily="34" charset="0"/>
              </a:rPr>
              <a:t>Handibot Safe Use !</a:t>
            </a:r>
          </a:p>
          <a:p>
            <a:pPr algn="ctr"/>
            <a:endParaRPr lang="en-US" b="1" dirty="0">
              <a:latin typeface="Helvetica"/>
              <a:cs typeface="Arial" panose="020B0604020202020204" pitchFamily="34" charset="0"/>
            </a:endParaRPr>
          </a:p>
          <a:p>
            <a:pPr algn="ctr"/>
            <a:endParaRPr lang="en-US" dirty="0">
              <a:latin typeface="Helvetica"/>
              <a:cs typeface="Arial" panose="020B0604020202020204" pitchFamily="34" charset="0"/>
            </a:endParaRPr>
          </a:p>
        </p:txBody>
      </p:sp>
    </p:spTree>
    <p:extLst>
      <p:ext uri="{BB962C8B-B14F-4D97-AF65-F5344CB8AC3E}">
        <p14:creationId xmlns:p14="http://schemas.microsoft.com/office/powerpoint/2010/main" val="24277033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48428" y="66973"/>
            <a:ext cx="1809172" cy="2893100"/>
          </a:xfrm>
          <a:prstGeom prst="rect">
            <a:avLst/>
          </a:prstGeom>
        </p:spPr>
        <p:txBody>
          <a:bodyPr wrap="square">
            <a:spAutoFit/>
          </a:bodyPr>
          <a:lstStyle/>
          <a:p>
            <a:r>
              <a:rPr lang="en-US" b="1" smtClean="0">
                <a:solidFill>
                  <a:srgbClr val="555555"/>
                </a:solidFill>
                <a:latin typeface="Lato"/>
              </a:rPr>
              <a:t>Safety and Your Workpiece</a:t>
            </a:r>
            <a:r>
              <a:rPr lang="en-US" b="1">
                <a:solidFill>
                  <a:srgbClr val="555555"/>
                </a:solidFill>
                <a:latin typeface="Lato"/>
              </a:rPr>
              <a:t> </a:t>
            </a:r>
          </a:p>
          <a:p>
            <a:pPr>
              <a:buFont typeface="Arial" panose="020B0604020202020204" pitchFamily="34" charset="0"/>
              <a:buChar char="•"/>
            </a:pPr>
            <a:r>
              <a:rPr lang="en-US">
                <a:solidFill>
                  <a:srgbClr val="777777"/>
                </a:solidFill>
                <a:latin typeface="Lato"/>
              </a:rPr>
              <a:t> The Handibot is designed to be held in place on the workpiece during cutting using its outboard handles.</a:t>
            </a:r>
          </a:p>
          <a:p>
            <a:pPr>
              <a:buFont typeface="Arial" panose="020B0604020202020204" pitchFamily="34" charset="0"/>
              <a:buChar char="•"/>
            </a:pPr>
            <a:r>
              <a:rPr lang="en-US" smtClean="0">
                <a:solidFill>
                  <a:srgbClr val="777777"/>
                </a:solidFill>
                <a:latin typeface="Lato"/>
              </a:rPr>
              <a:t> </a:t>
            </a:r>
            <a:r>
              <a:rPr lang="en-US">
                <a:solidFill>
                  <a:srgbClr val="777777"/>
                </a:solidFill>
                <a:latin typeface="Lato"/>
              </a:rPr>
              <a:t>Secure your workpiece! Small pieces will need to be fixture or clamped. Small cutout parts may need to be “tabbed</a:t>
            </a:r>
            <a:r>
              <a:rPr lang="en-US" smtClean="0">
                <a:solidFill>
                  <a:srgbClr val="777777"/>
                </a:solidFill>
                <a:latin typeface="Lato"/>
              </a:rPr>
              <a:t>”.</a:t>
            </a:r>
          </a:p>
          <a:p>
            <a:pPr>
              <a:buFont typeface="Arial" panose="020B0604020202020204" pitchFamily="34" charset="0"/>
              <a:buChar char="•"/>
            </a:pPr>
            <a:r>
              <a:rPr lang="en-US" smtClean="0">
                <a:solidFill>
                  <a:srgbClr val="777777"/>
                </a:solidFill>
                <a:latin typeface="Lato"/>
              </a:rPr>
              <a:t> </a:t>
            </a:r>
            <a:r>
              <a:rPr lang="en-US">
                <a:solidFill>
                  <a:srgbClr val="777777"/>
                </a:solidFill>
                <a:latin typeface="Lato"/>
              </a:rPr>
              <a:t>Do not attempt to hold a workpiece by hand – this is dangerous because you cannot anticipate the next move of the tool.</a:t>
            </a:r>
          </a:p>
          <a:p>
            <a:pPr>
              <a:buFont typeface="Arial" panose="020B0604020202020204" pitchFamily="34" charset="0"/>
              <a:buChar char="•"/>
            </a:pPr>
            <a:r>
              <a:rPr lang="en-US" smtClean="0">
                <a:solidFill>
                  <a:srgbClr val="777777"/>
                </a:solidFill>
                <a:latin typeface="Lato"/>
              </a:rPr>
              <a:t> Make </a:t>
            </a:r>
            <a:r>
              <a:rPr lang="en-US">
                <a:solidFill>
                  <a:srgbClr val="777777"/>
                </a:solidFill>
                <a:latin typeface="Lato"/>
              </a:rPr>
              <a:t>sure the work surface is free from nails and other foreign objects. Cutting into a nail can </a:t>
            </a:r>
            <a:r>
              <a:rPr lang="en-US" smtClean="0">
                <a:solidFill>
                  <a:srgbClr val="777777"/>
                </a:solidFill>
                <a:latin typeface="Lato"/>
              </a:rPr>
              <a:t>deflect cutting or shatter the bit.</a:t>
            </a:r>
            <a:endParaRPr lang="en-US">
              <a:solidFill>
                <a:srgbClr val="777777"/>
              </a:solidFill>
              <a:latin typeface="Lato"/>
            </a:endParaRPr>
          </a:p>
          <a:p>
            <a:pPr>
              <a:buFont typeface="Arial" panose="020B0604020202020204" pitchFamily="34" charset="0"/>
              <a:buChar char="•"/>
            </a:pPr>
            <a:r>
              <a:rPr lang="en-US" smtClean="0">
                <a:solidFill>
                  <a:srgbClr val="777777"/>
                </a:solidFill>
                <a:latin typeface="Lato"/>
              </a:rPr>
              <a:t> Your cutter may plunge through your material into the spoilboard below. Never use a hard surface like concrete or stone for your spoilboard as it can damage a cutter or disrupt cutting.</a:t>
            </a:r>
            <a:endParaRPr lang="en-US">
              <a:solidFill>
                <a:srgbClr val="777777"/>
              </a:solidFill>
              <a:latin typeface="Lato"/>
            </a:endParaRPr>
          </a:p>
          <a:p>
            <a:pPr>
              <a:buFont typeface="Arial" panose="020B0604020202020204" pitchFamily="34" charset="0"/>
              <a:buChar char="•"/>
            </a:pPr>
            <a:r>
              <a:rPr lang="en-US" smtClean="0">
                <a:solidFill>
                  <a:srgbClr val="777777"/>
                </a:solidFill>
                <a:latin typeface="Lato"/>
              </a:rPr>
              <a:t> Do </a:t>
            </a:r>
            <a:r>
              <a:rPr lang="en-US">
                <a:solidFill>
                  <a:srgbClr val="777777"/>
                </a:solidFill>
                <a:latin typeface="Lato"/>
              </a:rPr>
              <a:t>not cut steel or other ferrous metals.</a:t>
            </a:r>
          </a:p>
          <a:p>
            <a:pPr>
              <a:buFont typeface="Arial" panose="020B0604020202020204" pitchFamily="34" charset="0"/>
              <a:buChar char="•"/>
            </a:pPr>
            <a:r>
              <a:rPr lang="en-US" smtClean="0">
                <a:solidFill>
                  <a:srgbClr val="777777"/>
                </a:solidFill>
                <a:latin typeface="Lato"/>
              </a:rPr>
              <a:t> Use </a:t>
            </a:r>
            <a:r>
              <a:rPr lang="en-US">
                <a:solidFill>
                  <a:srgbClr val="777777"/>
                </a:solidFill>
                <a:latin typeface="Lato"/>
              </a:rPr>
              <a:t>the appropriate feed rate, depth of cut per pass, and router speed for the material you are cutting. This prevents overloading the motor and improves cut quality</a:t>
            </a:r>
            <a:r>
              <a:rPr lang="en-US" smtClean="0">
                <a:solidFill>
                  <a:srgbClr val="777777"/>
                </a:solidFill>
                <a:latin typeface="Lato"/>
              </a:rPr>
              <a:t>.</a:t>
            </a:r>
            <a:endParaRPr lang="en-US">
              <a:solidFill>
                <a:srgbClr val="777777"/>
              </a:solidFill>
              <a:latin typeface="Lato"/>
            </a:endParaRPr>
          </a:p>
        </p:txBody>
      </p:sp>
      <p:sp>
        <p:nvSpPr>
          <p:cNvPr id="3" name="Slide Number Placeholder 2"/>
          <p:cNvSpPr>
            <a:spLocks noGrp="1"/>
          </p:cNvSpPr>
          <p:nvPr>
            <p:ph type="sldNum" sz="quarter" idx="4"/>
          </p:nvPr>
        </p:nvSpPr>
        <p:spPr>
          <a:xfrm>
            <a:off x="109715" y="168752"/>
            <a:ext cx="301680" cy="210942"/>
          </a:xfrm>
        </p:spPr>
        <p:txBody>
          <a:bodyPr/>
          <a:lstStyle/>
          <a:p>
            <a:r>
              <a:rPr lang="en-US" sz="1200" b="1" smtClean="0">
                <a:latin typeface="Helvetica"/>
              </a:rPr>
              <a:t>7</a:t>
            </a:r>
            <a:endParaRPr lang="en-US" sz="1200" b="1" dirty="0">
              <a:latin typeface="Helvetica"/>
            </a:endParaRPr>
          </a:p>
        </p:txBody>
      </p:sp>
    </p:spTree>
    <p:extLst>
      <p:ext uri="{BB962C8B-B14F-4D97-AF65-F5344CB8AC3E}">
        <p14:creationId xmlns:p14="http://schemas.microsoft.com/office/powerpoint/2010/main" val="33172536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48428" y="66973"/>
            <a:ext cx="1809172" cy="2569934"/>
          </a:xfrm>
          <a:prstGeom prst="rect">
            <a:avLst/>
          </a:prstGeom>
        </p:spPr>
        <p:txBody>
          <a:bodyPr wrap="square">
            <a:spAutoFit/>
          </a:bodyPr>
          <a:lstStyle/>
          <a:p>
            <a:r>
              <a:rPr lang="en-US" b="1" smtClean="0">
                <a:solidFill>
                  <a:srgbClr val="555555"/>
                </a:solidFill>
                <a:latin typeface="Lato"/>
              </a:rPr>
              <a:t>Safety WHILE Cutting</a:t>
            </a:r>
            <a:r>
              <a:rPr lang="en-US" b="1">
                <a:solidFill>
                  <a:srgbClr val="555555"/>
                </a:solidFill>
                <a:latin typeface="Lato"/>
              </a:rPr>
              <a:t> </a:t>
            </a:r>
            <a:endParaRPr lang="en-US" b="1" smtClean="0">
              <a:solidFill>
                <a:srgbClr val="555555"/>
              </a:solidFill>
              <a:latin typeface="Lato"/>
            </a:endParaRPr>
          </a:p>
          <a:p>
            <a:endParaRPr lang="en-US" smtClean="0">
              <a:solidFill>
                <a:srgbClr val="777777"/>
              </a:solidFill>
              <a:latin typeface="Lato"/>
            </a:endParaRPr>
          </a:p>
          <a:p>
            <a:pPr>
              <a:buFont typeface="Arial" panose="020B0604020202020204" pitchFamily="34" charset="0"/>
              <a:buChar char="•"/>
            </a:pPr>
            <a:r>
              <a:rPr lang="en-US" smtClean="0">
                <a:solidFill>
                  <a:srgbClr val="777777"/>
                </a:solidFill>
                <a:latin typeface="Lato"/>
              </a:rPr>
              <a:t> Never start your Handibot when the bit is touching or within the workpiece. The bit may grab the workpiece and cause loss of control. </a:t>
            </a:r>
          </a:p>
          <a:p>
            <a:pPr>
              <a:buFont typeface="Arial" panose="020B0604020202020204" pitchFamily="34" charset="0"/>
              <a:buChar char="•"/>
            </a:pPr>
            <a:r>
              <a:rPr lang="en-US" smtClean="0">
                <a:solidFill>
                  <a:srgbClr val="777777"/>
                </a:solidFill>
                <a:latin typeface="Lato"/>
              </a:rPr>
              <a:t> If </a:t>
            </a:r>
            <a:r>
              <a:rPr lang="en-US">
                <a:solidFill>
                  <a:srgbClr val="777777"/>
                </a:solidFill>
                <a:latin typeface="Lato"/>
              </a:rPr>
              <a:t>the router does not run smoothly, the bit may be bent or out of balance. Replace the bit immediately.</a:t>
            </a:r>
          </a:p>
          <a:p>
            <a:pPr>
              <a:buFont typeface="Arial" panose="020B0604020202020204" pitchFamily="34" charset="0"/>
              <a:buChar char="•"/>
            </a:pPr>
            <a:r>
              <a:rPr lang="en-US" smtClean="0">
                <a:solidFill>
                  <a:srgbClr val="777777"/>
                </a:solidFill>
                <a:latin typeface="Lato"/>
              </a:rPr>
              <a:t> Maintain </a:t>
            </a:r>
            <a:r>
              <a:rPr lang="en-US">
                <a:solidFill>
                  <a:srgbClr val="777777"/>
                </a:solidFill>
                <a:latin typeface="Lato"/>
              </a:rPr>
              <a:t>a firm grip on the outboard safety handles during operation. The tool may move under cutting forces if released.</a:t>
            </a:r>
          </a:p>
          <a:p>
            <a:pPr>
              <a:buFont typeface="Arial" panose="020B0604020202020204" pitchFamily="34" charset="0"/>
              <a:buChar char="•"/>
            </a:pPr>
            <a:r>
              <a:rPr lang="en-US" smtClean="0">
                <a:solidFill>
                  <a:srgbClr val="777777"/>
                </a:solidFill>
                <a:latin typeface="Lato"/>
              </a:rPr>
              <a:t> Keep </a:t>
            </a:r>
            <a:r>
              <a:rPr lang="en-US">
                <a:solidFill>
                  <a:srgbClr val="777777"/>
                </a:solidFill>
                <a:latin typeface="Lato"/>
              </a:rPr>
              <a:t>hands away from cutting area. Never reach under the workpiece for any reason. Keep the router base firmly in contact with the workpiece when cutting. These precautions will reduce the risk of personal injury.</a:t>
            </a:r>
          </a:p>
          <a:p>
            <a:pPr>
              <a:buFont typeface="Arial" panose="020B0604020202020204" pitchFamily="34" charset="0"/>
              <a:buChar char="•"/>
            </a:pPr>
            <a:r>
              <a:rPr lang="en-US" smtClean="0">
                <a:solidFill>
                  <a:srgbClr val="777777"/>
                </a:solidFill>
                <a:latin typeface="Lato"/>
              </a:rPr>
              <a:t> Never </a:t>
            </a:r>
            <a:r>
              <a:rPr lang="en-US">
                <a:solidFill>
                  <a:srgbClr val="777777"/>
                </a:solidFill>
                <a:latin typeface="Lato"/>
              </a:rPr>
              <a:t>leave the machine running and unattended. A spinning cutter </a:t>
            </a:r>
            <a:r>
              <a:rPr lang="en-US" smtClean="0">
                <a:solidFill>
                  <a:srgbClr val="777777"/>
                </a:solidFill>
                <a:latin typeface="Lato"/>
              </a:rPr>
              <a:t>is dangerious as well as being a </a:t>
            </a:r>
            <a:r>
              <a:rPr lang="en-US">
                <a:solidFill>
                  <a:srgbClr val="777777"/>
                </a:solidFill>
                <a:latin typeface="Lato"/>
              </a:rPr>
              <a:t>fire hazard</a:t>
            </a:r>
            <a:r>
              <a:rPr lang="en-US" smtClean="0">
                <a:solidFill>
                  <a:srgbClr val="777777"/>
                </a:solidFill>
                <a:latin typeface="Lato"/>
              </a:rPr>
              <a:t>.</a:t>
            </a:r>
            <a:endParaRPr lang="en-US">
              <a:solidFill>
                <a:srgbClr val="777777"/>
              </a:solidFill>
              <a:latin typeface="Lato"/>
            </a:endParaRPr>
          </a:p>
        </p:txBody>
      </p:sp>
      <p:sp>
        <p:nvSpPr>
          <p:cNvPr id="3" name="Slide Number Placeholder 2"/>
          <p:cNvSpPr>
            <a:spLocks noGrp="1"/>
          </p:cNvSpPr>
          <p:nvPr>
            <p:ph type="sldNum" sz="quarter" idx="4"/>
          </p:nvPr>
        </p:nvSpPr>
        <p:spPr>
          <a:xfrm>
            <a:off x="109715" y="168752"/>
            <a:ext cx="301680" cy="210942"/>
          </a:xfrm>
        </p:spPr>
        <p:txBody>
          <a:bodyPr/>
          <a:lstStyle/>
          <a:p>
            <a:r>
              <a:rPr lang="en-US" sz="1200" b="1" smtClean="0">
                <a:latin typeface="Helvetica"/>
              </a:rPr>
              <a:t>8</a:t>
            </a:r>
            <a:endParaRPr lang="en-US" sz="1200" b="1" dirty="0">
              <a:latin typeface="Helvetica"/>
            </a:endParaRPr>
          </a:p>
        </p:txBody>
      </p:sp>
    </p:spTree>
    <p:extLst>
      <p:ext uri="{BB962C8B-B14F-4D97-AF65-F5344CB8AC3E}">
        <p14:creationId xmlns:p14="http://schemas.microsoft.com/office/powerpoint/2010/main" val="3718239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48428" y="66973"/>
            <a:ext cx="1809172" cy="1600438"/>
          </a:xfrm>
          <a:prstGeom prst="rect">
            <a:avLst/>
          </a:prstGeom>
        </p:spPr>
        <p:txBody>
          <a:bodyPr wrap="square">
            <a:spAutoFit/>
          </a:bodyPr>
          <a:lstStyle/>
          <a:p>
            <a:r>
              <a:rPr lang="en-US" b="1" smtClean="0">
                <a:solidFill>
                  <a:srgbClr val="555555"/>
                </a:solidFill>
                <a:latin typeface="Lato"/>
              </a:rPr>
              <a:t>Safety AFTER Cutting</a:t>
            </a:r>
            <a:r>
              <a:rPr lang="en-US" b="1">
                <a:solidFill>
                  <a:srgbClr val="555555"/>
                </a:solidFill>
                <a:latin typeface="Lato"/>
              </a:rPr>
              <a:t> </a:t>
            </a:r>
            <a:r>
              <a:rPr lang="en-US" b="1" smtClean="0">
                <a:solidFill>
                  <a:srgbClr val="555555"/>
                </a:solidFill>
                <a:latin typeface="Lato"/>
              </a:rPr>
              <a:t/>
            </a:r>
            <a:br>
              <a:rPr lang="en-US" b="1" smtClean="0">
                <a:solidFill>
                  <a:srgbClr val="555555"/>
                </a:solidFill>
                <a:latin typeface="Lato"/>
              </a:rPr>
            </a:br>
            <a:endParaRPr lang="en-US" b="1">
              <a:solidFill>
                <a:srgbClr val="555555"/>
              </a:solidFill>
              <a:latin typeface="Lato"/>
            </a:endParaRPr>
          </a:p>
          <a:p>
            <a:pPr>
              <a:buFont typeface="Arial" panose="020B0604020202020204" pitchFamily="34" charset="0"/>
              <a:buChar char="•"/>
            </a:pPr>
            <a:r>
              <a:rPr lang="en-US" smtClean="0">
                <a:solidFill>
                  <a:srgbClr val="777777"/>
                </a:solidFill>
                <a:latin typeface="Lato"/>
              </a:rPr>
              <a:t> Be </a:t>
            </a:r>
            <a:r>
              <a:rPr lang="en-US">
                <a:solidFill>
                  <a:srgbClr val="777777"/>
                </a:solidFill>
                <a:latin typeface="Lato"/>
              </a:rPr>
              <a:t>sure that the motor has stopped completely and before you move the Handibot. If the cutter head is still spinning when the tool is laid down, it could cause injury or damage.</a:t>
            </a:r>
          </a:p>
          <a:p>
            <a:pPr>
              <a:buFont typeface="Arial" panose="020B0604020202020204" pitchFamily="34" charset="0"/>
              <a:buChar char="•"/>
            </a:pPr>
            <a:r>
              <a:rPr lang="en-US" smtClean="0">
                <a:solidFill>
                  <a:srgbClr val="777777"/>
                </a:solidFill>
                <a:latin typeface="Lato"/>
              </a:rPr>
              <a:t> NEVER </a:t>
            </a:r>
            <a:r>
              <a:rPr lang="en-US">
                <a:solidFill>
                  <a:srgbClr val="777777"/>
                </a:solidFill>
                <a:latin typeface="Lato"/>
              </a:rPr>
              <a:t>touch the bit immediately after use. It may be extremely hot.</a:t>
            </a:r>
          </a:p>
          <a:p>
            <a:pPr>
              <a:buFont typeface="Arial" panose="020B0604020202020204" pitchFamily="34" charset="0"/>
              <a:buChar char="•"/>
            </a:pPr>
            <a:r>
              <a:rPr lang="en-US" smtClean="0">
                <a:solidFill>
                  <a:srgbClr val="777777"/>
                </a:solidFill>
                <a:latin typeface="Lato"/>
              </a:rPr>
              <a:t> Store </a:t>
            </a:r>
            <a:r>
              <a:rPr lang="en-US">
                <a:solidFill>
                  <a:srgbClr val="777777"/>
                </a:solidFill>
                <a:latin typeface="Lato"/>
              </a:rPr>
              <a:t>tools and bits with care. Do not drop them or subject them to excessive heat, cold or humidity</a:t>
            </a:r>
            <a:r>
              <a:rPr lang="en-US" smtClean="0">
                <a:solidFill>
                  <a:srgbClr val="777777"/>
                </a:solidFill>
                <a:latin typeface="Lato"/>
              </a:rPr>
              <a:t>.</a:t>
            </a:r>
          </a:p>
          <a:p>
            <a:pPr>
              <a:buFont typeface="Arial" panose="020B0604020202020204" pitchFamily="34" charset="0"/>
              <a:buChar char="•"/>
            </a:pPr>
            <a:r>
              <a:rPr lang="en-US" smtClean="0">
                <a:solidFill>
                  <a:srgbClr val="777777"/>
                </a:solidFill>
                <a:latin typeface="Lato"/>
              </a:rPr>
              <a:t> Unplug</a:t>
            </a:r>
            <a:r>
              <a:rPr lang="en-US">
                <a:solidFill>
                  <a:srgbClr val="777777"/>
                </a:solidFill>
                <a:latin typeface="Lato"/>
              </a:rPr>
              <a:t>, clean and store the Handibot in a safe, dry place after use</a:t>
            </a:r>
            <a:r>
              <a:rPr lang="en-US" smtClean="0">
                <a:solidFill>
                  <a:srgbClr val="777777"/>
                </a:solidFill>
                <a:latin typeface="Lato"/>
              </a:rPr>
              <a:t>.</a:t>
            </a:r>
            <a:endParaRPr lang="en-US">
              <a:solidFill>
                <a:srgbClr val="777777"/>
              </a:solidFill>
              <a:latin typeface="Lato"/>
            </a:endParaRPr>
          </a:p>
        </p:txBody>
      </p:sp>
      <p:sp>
        <p:nvSpPr>
          <p:cNvPr id="3" name="Slide Number Placeholder 2"/>
          <p:cNvSpPr>
            <a:spLocks noGrp="1"/>
          </p:cNvSpPr>
          <p:nvPr>
            <p:ph type="sldNum" sz="quarter" idx="4"/>
          </p:nvPr>
        </p:nvSpPr>
        <p:spPr>
          <a:xfrm>
            <a:off x="109715" y="168752"/>
            <a:ext cx="301680" cy="210942"/>
          </a:xfrm>
        </p:spPr>
        <p:txBody>
          <a:bodyPr/>
          <a:lstStyle/>
          <a:p>
            <a:r>
              <a:rPr lang="en-US" sz="1200" b="1" smtClean="0">
                <a:latin typeface="Helvetica"/>
              </a:rPr>
              <a:t>9</a:t>
            </a:r>
            <a:endParaRPr lang="en-US" sz="1200" b="1" dirty="0">
              <a:latin typeface="Helvetica"/>
            </a:endParaRPr>
          </a:p>
        </p:txBody>
      </p:sp>
    </p:spTree>
    <p:extLst>
      <p:ext uri="{BB962C8B-B14F-4D97-AF65-F5344CB8AC3E}">
        <p14:creationId xmlns:p14="http://schemas.microsoft.com/office/powerpoint/2010/main" val="37035251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52741" y="188164"/>
            <a:ext cx="2907524" cy="576334"/>
          </a:xfrm>
        </p:spPr>
        <p:txBody>
          <a:bodyPr lIns="0" tIns="0" rIns="0" bIns="0">
            <a:noAutofit/>
          </a:bodyPr>
          <a:lstStyle/>
          <a:p>
            <a:pPr algn="l"/>
            <a:r>
              <a:rPr lang="en-US" sz="1600" b="1" smtClean="0">
                <a:solidFill>
                  <a:srgbClr val="00B050"/>
                </a:solidFill>
                <a:latin typeface="Helvetica"/>
              </a:rPr>
              <a:t>TO START …</a:t>
            </a:r>
          </a:p>
          <a:p>
            <a:pPr algn="l"/>
            <a:endParaRPr lang="en-US" sz="1100">
              <a:latin typeface="Helvetica"/>
            </a:endParaRPr>
          </a:p>
        </p:txBody>
      </p:sp>
      <p:sp>
        <p:nvSpPr>
          <p:cNvPr id="3" name="Slide Number Placeholder 2"/>
          <p:cNvSpPr>
            <a:spLocks noGrp="1"/>
          </p:cNvSpPr>
          <p:nvPr>
            <p:ph type="sldNum" sz="quarter" idx="4"/>
          </p:nvPr>
        </p:nvSpPr>
        <p:spPr>
          <a:xfrm>
            <a:off x="109715" y="168752"/>
            <a:ext cx="301680" cy="210942"/>
          </a:xfrm>
        </p:spPr>
        <p:txBody>
          <a:bodyPr/>
          <a:lstStyle/>
          <a:p>
            <a:r>
              <a:rPr lang="en-US" sz="1200" b="1" smtClean="0">
                <a:latin typeface="Helvetica"/>
              </a:rPr>
              <a:t>0.1</a:t>
            </a:r>
            <a:endParaRPr lang="en-US" sz="1200" b="1" dirty="0">
              <a:latin typeface="Helvetica"/>
            </a:endParaRPr>
          </a:p>
        </p:txBody>
      </p:sp>
      <p:sp>
        <p:nvSpPr>
          <p:cNvPr id="5" name="Rectangle 4"/>
          <p:cNvSpPr/>
          <p:nvPr/>
        </p:nvSpPr>
        <p:spPr>
          <a:xfrm>
            <a:off x="1817225" y="807924"/>
            <a:ext cx="1809172" cy="984885"/>
          </a:xfrm>
          <a:prstGeom prst="rect">
            <a:avLst/>
          </a:prstGeom>
        </p:spPr>
        <p:txBody>
          <a:bodyPr wrap="square">
            <a:spAutoFit/>
          </a:bodyPr>
          <a:lstStyle/>
          <a:p>
            <a:r>
              <a:rPr lang="en-US" sz="800" b="1" smtClean="0">
                <a:solidFill>
                  <a:srgbClr val="555555"/>
                </a:solidFill>
                <a:latin typeface="Lato"/>
              </a:rPr>
              <a:t>Plug </a:t>
            </a:r>
            <a:r>
              <a:rPr lang="en-US" sz="800" b="1">
                <a:solidFill>
                  <a:srgbClr val="555555"/>
                </a:solidFill>
                <a:latin typeface="Lato"/>
              </a:rPr>
              <a:t>in and turn on the power to your </a:t>
            </a:r>
            <a:r>
              <a:rPr lang="en-US" sz="800" b="1" smtClean="0">
                <a:solidFill>
                  <a:srgbClr val="555555"/>
                </a:solidFill>
                <a:latin typeface="Lato"/>
              </a:rPr>
              <a:t>Handibot</a:t>
            </a:r>
            <a:br>
              <a:rPr lang="en-US" sz="800" b="1" smtClean="0">
                <a:solidFill>
                  <a:srgbClr val="555555"/>
                </a:solidFill>
                <a:latin typeface="Lato"/>
              </a:rPr>
            </a:br>
            <a:r>
              <a:rPr lang="en-US" b="1">
                <a:solidFill>
                  <a:srgbClr val="555555"/>
                </a:solidFill>
                <a:latin typeface="Lato"/>
              </a:rPr>
              <a:t> </a:t>
            </a:r>
          </a:p>
          <a:p>
            <a:pPr>
              <a:buFont typeface="Arial" panose="020B0604020202020204" pitchFamily="34" charset="0"/>
              <a:buChar char="•"/>
            </a:pPr>
            <a:r>
              <a:rPr lang="en-US" smtClean="0">
                <a:solidFill>
                  <a:srgbClr val="777777"/>
                </a:solidFill>
                <a:latin typeface="Lato"/>
              </a:rPr>
              <a:t> The power cord plugs into receptical on the back of your Handibot.</a:t>
            </a:r>
            <a:br>
              <a:rPr lang="en-US" smtClean="0">
                <a:solidFill>
                  <a:srgbClr val="777777"/>
                </a:solidFill>
                <a:latin typeface="Lato"/>
              </a:rPr>
            </a:br>
            <a:endParaRPr lang="en-US">
              <a:solidFill>
                <a:srgbClr val="777777"/>
              </a:solidFill>
              <a:latin typeface="Lato"/>
            </a:endParaRPr>
          </a:p>
          <a:p>
            <a:pPr>
              <a:buFont typeface="Arial" panose="020B0604020202020204" pitchFamily="34" charset="0"/>
              <a:buChar char="•"/>
            </a:pPr>
            <a:r>
              <a:rPr lang="en-US" smtClean="0">
                <a:solidFill>
                  <a:srgbClr val="777777"/>
                </a:solidFill>
                <a:latin typeface="Lato"/>
              </a:rPr>
              <a:t> The On/OFF Switch is just above the receptical.</a:t>
            </a:r>
            <a:endParaRPr lang="en-US" b="0" i="0">
              <a:solidFill>
                <a:srgbClr val="777777"/>
              </a:solidFill>
              <a:effectLst/>
              <a:latin typeface="Lato"/>
            </a:endParaRPr>
          </a:p>
        </p:txBody>
      </p:sp>
    </p:spTree>
    <p:extLst>
      <p:ext uri="{BB962C8B-B14F-4D97-AF65-F5344CB8AC3E}">
        <p14:creationId xmlns:p14="http://schemas.microsoft.com/office/powerpoint/2010/main" val="10248291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109715" y="168752"/>
            <a:ext cx="301680" cy="210942"/>
          </a:xfrm>
        </p:spPr>
        <p:txBody>
          <a:bodyPr/>
          <a:lstStyle/>
          <a:p>
            <a:r>
              <a:rPr lang="en-US" sz="1200" b="1" smtClean="0">
                <a:latin typeface="Helvetica"/>
              </a:rPr>
              <a:t>0.2</a:t>
            </a:r>
            <a:endParaRPr lang="en-US" sz="1200" b="1" dirty="0">
              <a:latin typeface="Helvetica"/>
            </a:endParaRPr>
          </a:p>
        </p:txBody>
      </p:sp>
      <p:sp>
        <p:nvSpPr>
          <p:cNvPr id="5" name="Rectangle 4"/>
          <p:cNvSpPr/>
          <p:nvPr/>
        </p:nvSpPr>
        <p:spPr>
          <a:xfrm>
            <a:off x="1671071" y="406937"/>
            <a:ext cx="1809172" cy="1954381"/>
          </a:xfrm>
          <a:prstGeom prst="rect">
            <a:avLst/>
          </a:prstGeom>
        </p:spPr>
        <p:txBody>
          <a:bodyPr wrap="square">
            <a:spAutoFit/>
          </a:bodyPr>
          <a:lstStyle/>
          <a:p>
            <a:r>
              <a:rPr lang="en-US" sz="800" b="1" smtClean="0">
                <a:solidFill>
                  <a:srgbClr val="555555"/>
                </a:solidFill>
                <a:latin typeface="Lato"/>
              </a:rPr>
              <a:t>Log </a:t>
            </a:r>
            <a:r>
              <a:rPr lang="en-US" sz="800" b="1">
                <a:solidFill>
                  <a:srgbClr val="555555"/>
                </a:solidFill>
                <a:latin typeface="Lato"/>
              </a:rPr>
              <a:t>into your Handibot in Acces Point </a:t>
            </a:r>
            <a:r>
              <a:rPr lang="en-US" sz="800" b="1" smtClean="0">
                <a:solidFill>
                  <a:srgbClr val="555555"/>
                </a:solidFill>
                <a:latin typeface="Lato"/>
              </a:rPr>
              <a:t>Mode</a:t>
            </a:r>
            <a:br>
              <a:rPr lang="en-US" sz="800" b="1" smtClean="0">
                <a:solidFill>
                  <a:srgbClr val="555555"/>
                </a:solidFill>
                <a:latin typeface="Lato"/>
              </a:rPr>
            </a:br>
            <a:r>
              <a:rPr lang="en-US" b="1">
                <a:solidFill>
                  <a:srgbClr val="555555"/>
                </a:solidFill>
                <a:latin typeface="Lato"/>
              </a:rPr>
              <a:t> </a:t>
            </a:r>
          </a:p>
          <a:p>
            <a:pPr>
              <a:buFont typeface="Arial" panose="020B0604020202020204" pitchFamily="34" charset="0"/>
              <a:buChar char="•"/>
            </a:pPr>
            <a:r>
              <a:rPr lang="en-US" smtClean="0">
                <a:solidFill>
                  <a:srgbClr val="777777"/>
                </a:solidFill>
                <a:latin typeface="Lato"/>
              </a:rPr>
              <a:t> Using the computer or device that you want to run your tool with, open the WiFi or network manager. </a:t>
            </a:r>
            <a:r>
              <a:rPr lang="en-US" i="1" smtClean="0">
                <a:solidFill>
                  <a:srgbClr val="777777"/>
                </a:solidFill>
                <a:latin typeface="Lato"/>
              </a:rPr>
              <a:t>*Your device should be a relatively recent WiFi- enabled Windows PC, Mac, Linux PC, iPad, iPhone, or Android smart phone or tablet with Chrome or FireFox browser.</a:t>
            </a:r>
            <a:br>
              <a:rPr lang="en-US" i="1" smtClean="0">
                <a:solidFill>
                  <a:srgbClr val="777777"/>
                </a:solidFill>
                <a:latin typeface="Lato"/>
              </a:rPr>
            </a:br>
            <a:endParaRPr lang="en-US" i="1">
              <a:solidFill>
                <a:srgbClr val="777777"/>
              </a:solidFill>
              <a:latin typeface="Lato"/>
            </a:endParaRPr>
          </a:p>
          <a:p>
            <a:pPr>
              <a:buFont typeface="Arial" panose="020B0604020202020204" pitchFamily="34" charset="0"/>
              <a:buChar char="•"/>
            </a:pPr>
            <a:r>
              <a:rPr lang="en-US" smtClean="0">
                <a:solidFill>
                  <a:srgbClr val="777777"/>
                </a:solidFill>
                <a:latin typeface="Lato"/>
              </a:rPr>
              <a:t> Your Handibot will appear in the list of available networks as “FabMo-</a:t>
            </a:r>
            <a:r>
              <a:rPr lang="en-US" i="1" smtClean="0">
                <a:solidFill>
                  <a:srgbClr val="777777"/>
                </a:solidFill>
                <a:latin typeface="Lato"/>
              </a:rPr>
              <a:t>xxxxxxx</a:t>
            </a:r>
            <a:r>
              <a:rPr lang="en-US" smtClean="0">
                <a:solidFill>
                  <a:srgbClr val="777777"/>
                </a:solidFill>
                <a:latin typeface="Lato"/>
              </a:rPr>
              <a:t>”.</a:t>
            </a:r>
            <a:br>
              <a:rPr lang="en-US" smtClean="0">
                <a:solidFill>
                  <a:srgbClr val="777777"/>
                </a:solidFill>
                <a:latin typeface="Lato"/>
              </a:rPr>
            </a:br>
            <a:endParaRPr lang="en-US" smtClean="0">
              <a:solidFill>
                <a:srgbClr val="777777"/>
              </a:solidFill>
              <a:latin typeface="Lato"/>
            </a:endParaRPr>
          </a:p>
          <a:p>
            <a:pPr>
              <a:buFont typeface="Arial" panose="020B0604020202020204" pitchFamily="34" charset="0"/>
              <a:buChar char="•"/>
            </a:pPr>
            <a:r>
              <a:rPr lang="en-US" b="0" i="0">
                <a:solidFill>
                  <a:srgbClr val="777777"/>
                </a:solidFill>
                <a:effectLst/>
                <a:latin typeface="Lato"/>
              </a:rPr>
              <a:t> </a:t>
            </a:r>
            <a:r>
              <a:rPr lang="en-US" b="0" i="0" smtClean="0">
                <a:solidFill>
                  <a:srgbClr val="777777"/>
                </a:solidFill>
                <a:effectLst/>
                <a:latin typeface="Lato"/>
              </a:rPr>
              <a:t>Log into your Handibot’s Access Point Mode link as you would to a network. Use the password:   go2fabmo</a:t>
            </a:r>
            <a:endParaRPr lang="en-US" b="0" i="0">
              <a:solidFill>
                <a:srgbClr val="777777"/>
              </a:solidFill>
              <a:effectLst/>
              <a:latin typeface="Lato"/>
            </a:endParaRPr>
          </a:p>
        </p:txBody>
      </p:sp>
    </p:spTree>
    <p:extLst>
      <p:ext uri="{BB962C8B-B14F-4D97-AF65-F5344CB8AC3E}">
        <p14:creationId xmlns:p14="http://schemas.microsoft.com/office/powerpoint/2010/main" val="3015338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109715" y="168752"/>
            <a:ext cx="301680" cy="210942"/>
          </a:xfrm>
        </p:spPr>
        <p:txBody>
          <a:bodyPr/>
          <a:lstStyle/>
          <a:p>
            <a:r>
              <a:rPr lang="en-US" sz="1200" b="1" smtClean="0">
                <a:latin typeface="Helvetica"/>
              </a:rPr>
              <a:t>0.3</a:t>
            </a:r>
            <a:endParaRPr lang="en-US" sz="1200" b="1" dirty="0">
              <a:latin typeface="Helvetica"/>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555" y="749099"/>
            <a:ext cx="1259990" cy="629995"/>
          </a:xfrm>
          <a:prstGeom prst="rect">
            <a:avLst/>
          </a:prstGeom>
        </p:spPr>
      </p:pic>
      <p:sp>
        <p:nvSpPr>
          <p:cNvPr id="5" name="Rectangle 4"/>
          <p:cNvSpPr/>
          <p:nvPr/>
        </p:nvSpPr>
        <p:spPr>
          <a:xfrm>
            <a:off x="1671071" y="274223"/>
            <a:ext cx="1809172" cy="2462213"/>
          </a:xfrm>
          <a:prstGeom prst="rect">
            <a:avLst/>
          </a:prstGeom>
        </p:spPr>
        <p:txBody>
          <a:bodyPr wrap="square">
            <a:spAutoFit/>
          </a:bodyPr>
          <a:lstStyle/>
          <a:p>
            <a:pPr>
              <a:buFont typeface="Arial" panose="020B0604020202020204" pitchFamily="34" charset="0"/>
              <a:buChar char="•"/>
            </a:pPr>
            <a:r>
              <a:rPr lang="en-US" smtClean="0">
                <a:solidFill>
                  <a:srgbClr val="777777"/>
                </a:solidFill>
                <a:latin typeface="Lato"/>
              </a:rPr>
              <a:t> After your network manager connects to your Handibot it will say something like: Unidentified network, No Internet Acess”.</a:t>
            </a:r>
            <a:br>
              <a:rPr lang="en-US" smtClean="0">
                <a:solidFill>
                  <a:srgbClr val="777777"/>
                </a:solidFill>
                <a:latin typeface="Lato"/>
              </a:rPr>
            </a:br>
            <a:r>
              <a:rPr lang="en-US" smtClean="0">
                <a:solidFill>
                  <a:srgbClr val="777777"/>
                </a:solidFill>
                <a:latin typeface="Lato"/>
              </a:rPr>
              <a:t> </a:t>
            </a:r>
          </a:p>
          <a:p>
            <a:pPr>
              <a:buFont typeface="Arial" panose="020B0604020202020204" pitchFamily="34" charset="0"/>
              <a:buChar char="•"/>
            </a:pPr>
            <a:r>
              <a:rPr lang="en-US" smtClean="0">
                <a:solidFill>
                  <a:srgbClr val="777777"/>
                </a:solidFill>
                <a:latin typeface="Lato"/>
              </a:rPr>
              <a:t> BUT </a:t>
            </a:r>
            <a:r>
              <a:rPr lang="en-US" b="1" smtClean="0">
                <a:solidFill>
                  <a:srgbClr val="777777"/>
                </a:solidFill>
                <a:latin typeface="Lato"/>
              </a:rPr>
              <a:t>you now have a direct link </a:t>
            </a:r>
            <a:r>
              <a:rPr lang="en-US" smtClean="0">
                <a:solidFill>
                  <a:srgbClr val="777777"/>
                </a:solidFill>
                <a:latin typeface="Lato"/>
              </a:rPr>
              <a:t>right into your Handibot.</a:t>
            </a:r>
            <a:r>
              <a:rPr lang="en-US" i="1" smtClean="0">
                <a:solidFill>
                  <a:srgbClr val="777777"/>
                </a:solidFill>
                <a:latin typeface="Lato"/>
              </a:rPr>
              <a:t/>
            </a:r>
            <a:br>
              <a:rPr lang="en-US" i="1" smtClean="0">
                <a:solidFill>
                  <a:srgbClr val="777777"/>
                </a:solidFill>
                <a:latin typeface="Lato"/>
              </a:rPr>
            </a:br>
            <a:endParaRPr lang="en-US" i="1" smtClean="0">
              <a:solidFill>
                <a:srgbClr val="777777"/>
              </a:solidFill>
              <a:latin typeface="Lato"/>
            </a:endParaRPr>
          </a:p>
          <a:p>
            <a:pPr>
              <a:buFont typeface="Arial" panose="020B0604020202020204" pitchFamily="34" charset="0"/>
              <a:buChar char="•"/>
            </a:pPr>
            <a:r>
              <a:rPr lang="en-US" smtClean="0">
                <a:solidFill>
                  <a:srgbClr val="777777"/>
                </a:solidFill>
                <a:latin typeface="Lato"/>
              </a:rPr>
              <a:t> Note that at this point your device is no longer connected to the Internet. It’s relationship is exclusively with your Handibot via AP Mode. This is the linkage that we will use to set-up and test your tool. Your tool is always available to you in AP Mode and you will be able to use this linkage in enviroments where wireless networks are not present, such as jobsites or where you want to insure very restriced access.</a:t>
            </a:r>
            <a:br>
              <a:rPr lang="en-US" smtClean="0">
                <a:solidFill>
                  <a:srgbClr val="777777"/>
                </a:solidFill>
                <a:latin typeface="Lato"/>
              </a:rPr>
            </a:br>
            <a:endParaRPr lang="en-US" smtClean="0">
              <a:solidFill>
                <a:srgbClr val="777777"/>
              </a:solidFill>
              <a:latin typeface="Lato"/>
            </a:endParaRPr>
          </a:p>
          <a:p>
            <a:pPr>
              <a:buFont typeface="Arial" panose="020B0604020202020204" pitchFamily="34" charset="0"/>
              <a:buChar char="•"/>
            </a:pPr>
            <a:r>
              <a:rPr lang="en-US" b="0" i="0">
                <a:solidFill>
                  <a:srgbClr val="777777"/>
                </a:solidFill>
                <a:effectLst/>
                <a:latin typeface="Lato"/>
              </a:rPr>
              <a:t> </a:t>
            </a:r>
            <a:r>
              <a:rPr lang="en-US" b="0" i="1" smtClean="0">
                <a:solidFill>
                  <a:srgbClr val="777777"/>
                </a:solidFill>
                <a:effectLst/>
                <a:latin typeface="Lato"/>
              </a:rPr>
              <a:t>Later, we’ll take up how to put your Handibot on your local wireless network.</a:t>
            </a:r>
            <a:r>
              <a:rPr lang="en-US" i="1" smtClean="0">
                <a:solidFill>
                  <a:srgbClr val="777777"/>
                </a:solidFill>
                <a:latin typeface="Lato"/>
              </a:rPr>
              <a:t> </a:t>
            </a:r>
            <a:endParaRPr lang="en-US" b="0" i="1">
              <a:solidFill>
                <a:srgbClr val="777777"/>
              </a:solidFill>
              <a:effectLst/>
              <a:latin typeface="Lato"/>
            </a:endParaRPr>
          </a:p>
        </p:txBody>
      </p:sp>
    </p:spTree>
    <p:extLst>
      <p:ext uri="{BB962C8B-B14F-4D97-AF65-F5344CB8AC3E}">
        <p14:creationId xmlns:p14="http://schemas.microsoft.com/office/powerpoint/2010/main" val="13304861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109715" y="168752"/>
            <a:ext cx="301680" cy="210942"/>
          </a:xfrm>
        </p:spPr>
        <p:txBody>
          <a:bodyPr/>
          <a:lstStyle/>
          <a:p>
            <a:r>
              <a:rPr lang="en-US" sz="1200" b="1" smtClean="0">
                <a:latin typeface="Helvetica"/>
              </a:rPr>
              <a:t>0.4</a:t>
            </a:r>
            <a:endParaRPr lang="en-US" sz="1200" b="1" dirty="0">
              <a:latin typeface="Helvetica"/>
            </a:endParaRPr>
          </a:p>
        </p:txBody>
      </p:sp>
      <p:sp>
        <p:nvSpPr>
          <p:cNvPr id="5" name="Rectangle 4"/>
          <p:cNvSpPr/>
          <p:nvPr/>
        </p:nvSpPr>
        <p:spPr>
          <a:xfrm>
            <a:off x="1768507" y="274223"/>
            <a:ext cx="1809172" cy="1938992"/>
          </a:xfrm>
          <a:prstGeom prst="rect">
            <a:avLst/>
          </a:prstGeom>
        </p:spPr>
        <p:txBody>
          <a:bodyPr wrap="square">
            <a:spAutoFit/>
          </a:bodyPr>
          <a:lstStyle/>
          <a:p>
            <a:r>
              <a:rPr lang="en-US" sz="800" b="1" smtClean="0">
                <a:solidFill>
                  <a:srgbClr val="555555"/>
                </a:solidFill>
                <a:latin typeface="Lato"/>
              </a:rPr>
              <a:t>Opening the “Dashboard”</a:t>
            </a:r>
            <a:br>
              <a:rPr lang="en-US" sz="800" b="1" smtClean="0">
                <a:solidFill>
                  <a:srgbClr val="555555"/>
                </a:solidFill>
                <a:latin typeface="Lato"/>
              </a:rPr>
            </a:br>
            <a:r>
              <a:rPr lang="en-US" b="1">
                <a:solidFill>
                  <a:srgbClr val="555555"/>
                </a:solidFill>
                <a:latin typeface="Lato"/>
              </a:rPr>
              <a:t> </a:t>
            </a:r>
          </a:p>
          <a:p>
            <a:pPr>
              <a:buFont typeface="Arial" panose="020B0604020202020204" pitchFamily="34" charset="0"/>
              <a:buChar char="•"/>
            </a:pPr>
            <a:r>
              <a:rPr lang="en-US">
                <a:solidFill>
                  <a:srgbClr val="777777"/>
                </a:solidFill>
                <a:latin typeface="Lato"/>
              </a:rPr>
              <a:t> </a:t>
            </a:r>
            <a:r>
              <a:rPr lang="en-US" smtClean="0">
                <a:solidFill>
                  <a:srgbClr val="777777"/>
                </a:solidFill>
                <a:latin typeface="Lato"/>
              </a:rPr>
              <a:t>The </a:t>
            </a:r>
            <a:r>
              <a:rPr lang="en-US" b="1" smtClean="0">
                <a:solidFill>
                  <a:srgbClr val="777777"/>
                </a:solidFill>
                <a:latin typeface="Lato"/>
              </a:rPr>
              <a:t>Dashboard</a:t>
            </a:r>
            <a:r>
              <a:rPr lang="en-US" smtClean="0">
                <a:solidFill>
                  <a:srgbClr val="777777"/>
                </a:solidFill>
                <a:latin typeface="Lato"/>
              </a:rPr>
              <a:t> is the gateway to your tool. It is the access to the new FabMo (Digital Fabrication and Motion) platform that is running your Handibot.</a:t>
            </a:r>
            <a:br>
              <a:rPr lang="en-US" smtClean="0">
                <a:solidFill>
                  <a:srgbClr val="777777"/>
                </a:solidFill>
                <a:latin typeface="Lato"/>
              </a:rPr>
            </a:br>
            <a:endParaRPr lang="en-US" smtClean="0">
              <a:solidFill>
                <a:srgbClr val="777777"/>
              </a:solidFill>
              <a:latin typeface="Lato"/>
            </a:endParaRPr>
          </a:p>
          <a:p>
            <a:pPr>
              <a:buFont typeface="Arial" panose="020B0604020202020204" pitchFamily="34" charset="0"/>
              <a:buChar char="•"/>
            </a:pPr>
            <a:r>
              <a:rPr lang="en-US">
                <a:solidFill>
                  <a:srgbClr val="777777"/>
                </a:solidFill>
                <a:latin typeface="Lato"/>
              </a:rPr>
              <a:t> </a:t>
            </a:r>
            <a:r>
              <a:rPr lang="en-US" smtClean="0">
                <a:solidFill>
                  <a:srgbClr val="777777"/>
                </a:solidFill>
                <a:latin typeface="Lato"/>
              </a:rPr>
              <a:t>Open a Chrome or Firefox Internet </a:t>
            </a:r>
            <a:r>
              <a:rPr lang="en-US">
                <a:solidFill>
                  <a:srgbClr val="777777"/>
                </a:solidFill>
                <a:latin typeface="Lato"/>
              </a:rPr>
              <a:t>browser on your computer, tablet, or </a:t>
            </a:r>
            <a:r>
              <a:rPr lang="en-US" smtClean="0">
                <a:solidFill>
                  <a:srgbClr val="777777"/>
                </a:solidFill>
                <a:latin typeface="Lato"/>
              </a:rPr>
              <a:t>phone. In the URL address line enter:  </a:t>
            </a:r>
            <a:r>
              <a:rPr lang="en-US" b="1" smtClean="0">
                <a:solidFill>
                  <a:srgbClr val="777777"/>
                </a:solidFill>
                <a:latin typeface="Lato"/>
              </a:rPr>
              <a:t>192.168.42.1</a:t>
            </a:r>
            <a:br>
              <a:rPr lang="en-US" b="1" smtClean="0">
                <a:solidFill>
                  <a:srgbClr val="777777"/>
                </a:solidFill>
                <a:latin typeface="Lato"/>
              </a:rPr>
            </a:br>
            <a:endParaRPr lang="en-US" b="1" smtClean="0">
              <a:solidFill>
                <a:srgbClr val="777777"/>
              </a:solidFill>
              <a:latin typeface="Lato"/>
            </a:endParaRPr>
          </a:p>
          <a:p>
            <a:pPr>
              <a:buFont typeface="Arial" panose="020B0604020202020204" pitchFamily="34" charset="0"/>
              <a:buChar char="•"/>
            </a:pPr>
            <a:r>
              <a:rPr lang="en-US">
                <a:solidFill>
                  <a:srgbClr val="777777"/>
                </a:solidFill>
                <a:latin typeface="Lato"/>
              </a:rPr>
              <a:t> The Dashboard </a:t>
            </a:r>
            <a:r>
              <a:rPr lang="en-US" smtClean="0">
                <a:solidFill>
                  <a:srgbClr val="777777"/>
                </a:solidFill>
                <a:latin typeface="Lato"/>
              </a:rPr>
              <a:t>controls for your </a:t>
            </a:r>
            <a:r>
              <a:rPr lang="en-US">
                <a:solidFill>
                  <a:srgbClr val="777777"/>
                </a:solidFill>
                <a:latin typeface="Lato"/>
              </a:rPr>
              <a:t>Handibot should appear</a:t>
            </a:r>
            <a:r>
              <a:rPr lang="en-US" smtClean="0">
                <a:solidFill>
                  <a:srgbClr val="777777"/>
                </a:solidFill>
                <a:latin typeface="Lato"/>
              </a:rPr>
              <a:t>.</a:t>
            </a:r>
            <a:br>
              <a:rPr lang="en-US" smtClean="0">
                <a:solidFill>
                  <a:srgbClr val="777777"/>
                </a:solidFill>
                <a:latin typeface="Lato"/>
              </a:rPr>
            </a:br>
            <a:endParaRPr lang="en-US" smtClean="0">
              <a:solidFill>
                <a:srgbClr val="777777"/>
              </a:solidFill>
              <a:latin typeface="Lato"/>
            </a:endParaRPr>
          </a:p>
          <a:p>
            <a:pPr>
              <a:buFont typeface="Arial" panose="020B0604020202020204" pitchFamily="34" charset="0"/>
              <a:buChar char="•"/>
            </a:pPr>
            <a:r>
              <a:rPr lang="en-US" smtClean="0">
                <a:solidFill>
                  <a:srgbClr val="777777"/>
                </a:solidFill>
                <a:latin typeface="Lato"/>
              </a:rPr>
              <a:t> </a:t>
            </a:r>
            <a:r>
              <a:rPr lang="en-US" b="1" smtClean="0">
                <a:solidFill>
                  <a:srgbClr val="777777"/>
                </a:solidFill>
                <a:latin typeface="Lato"/>
              </a:rPr>
              <a:t>We’re now ready for a little test spin!</a:t>
            </a:r>
            <a:r>
              <a:rPr lang="en-US" b="1">
                <a:solidFill>
                  <a:srgbClr val="777777"/>
                </a:solidFill>
                <a:latin typeface="Lato"/>
              </a:rPr>
              <a:t/>
            </a:r>
            <a:br>
              <a:rPr lang="en-US" b="1">
                <a:solidFill>
                  <a:srgbClr val="777777"/>
                </a:solidFill>
                <a:latin typeface="Lato"/>
              </a:rPr>
            </a:br>
            <a:endParaRPr lang="en-US" b="1" i="0">
              <a:solidFill>
                <a:srgbClr val="777777"/>
              </a:solidFill>
              <a:effectLst/>
              <a:latin typeface="Lato"/>
            </a:endParaRPr>
          </a:p>
        </p:txBody>
      </p:sp>
      <p:sp>
        <p:nvSpPr>
          <p:cNvPr id="6" name="Content Placeholder 1"/>
          <p:cNvSpPr>
            <a:spLocks noGrp="1"/>
          </p:cNvSpPr>
          <p:nvPr>
            <p:ph idx="1"/>
          </p:nvPr>
        </p:nvSpPr>
        <p:spPr>
          <a:xfrm>
            <a:off x="346625" y="2213215"/>
            <a:ext cx="3008403" cy="557596"/>
          </a:xfrm>
        </p:spPr>
        <p:txBody>
          <a:bodyPr lIns="0" tIns="0" rIns="0" bIns="0">
            <a:noAutofit/>
          </a:bodyPr>
          <a:lstStyle/>
          <a:p>
            <a:r>
              <a:rPr lang="en-US" sz="800" i="1" smtClean="0">
                <a:solidFill>
                  <a:srgbClr val="0070C0"/>
                </a:solidFill>
                <a:latin typeface="Lato"/>
              </a:rPr>
              <a:t>Click on the “</a:t>
            </a:r>
            <a:r>
              <a:rPr lang="en-US" sz="800" i="1" u="sng" smtClean="0">
                <a:solidFill>
                  <a:srgbClr val="0070C0"/>
                </a:solidFill>
                <a:latin typeface="Lato"/>
              </a:rPr>
              <a:t>Quick Launch App</a:t>
            </a:r>
            <a:r>
              <a:rPr lang="en-US" sz="800" i="1" smtClean="0">
                <a:solidFill>
                  <a:srgbClr val="0070C0"/>
                </a:solidFill>
                <a:latin typeface="Lato"/>
              </a:rPr>
              <a:t>” Icon on the Dashboard and follow along with the instruction in the App. These instructions are also available in your Handibot Manual (hardcopy with the tool or available on the Handibot website: www.Handibot.com/docs).</a:t>
            </a:r>
            <a:endParaRPr lang="en-US" sz="800" i="1">
              <a:solidFill>
                <a:srgbClr val="0070C0"/>
              </a:solidFill>
              <a:latin typeface="Lato"/>
            </a:endParaRPr>
          </a:p>
          <a:p>
            <a:pPr algn="l"/>
            <a:endParaRPr lang="en-US" sz="1100" dirty="0"/>
          </a:p>
        </p:txBody>
      </p:sp>
    </p:spTree>
    <p:extLst>
      <p:ext uri="{BB962C8B-B14F-4D97-AF65-F5344CB8AC3E}">
        <p14:creationId xmlns:p14="http://schemas.microsoft.com/office/powerpoint/2010/main" val="19193820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52741" y="188163"/>
            <a:ext cx="2907524" cy="2416377"/>
          </a:xfrm>
        </p:spPr>
        <p:txBody>
          <a:bodyPr lIns="0" tIns="0" rIns="0" bIns="0">
            <a:noAutofit/>
          </a:bodyPr>
          <a:lstStyle/>
          <a:p>
            <a:pPr algn="l"/>
            <a:r>
              <a:rPr lang="en-US" sz="1100" smtClean="0">
                <a:latin typeface="Helvetica"/>
              </a:rPr>
              <a:t>THEN …</a:t>
            </a:r>
          </a:p>
          <a:p>
            <a:pPr algn="l"/>
            <a:endParaRPr lang="en-US" sz="1100">
              <a:latin typeface="Helvetica"/>
            </a:endParaRPr>
          </a:p>
          <a:p>
            <a:pPr marL="228600" indent="-228600" algn="l">
              <a:buFont typeface="+mj-lt"/>
              <a:buAutoNum type="arabicPeriod" startAt="3"/>
            </a:pPr>
            <a:r>
              <a:rPr lang="en-US" sz="1100" smtClean="0">
                <a:latin typeface="Helvetica"/>
              </a:rPr>
              <a:t>Open an internet browser on your computer, tablet, or phone (Chrome or Firefox). And enter the URL 192.168.42.1</a:t>
            </a:r>
            <a:br>
              <a:rPr lang="en-US" sz="1100" smtClean="0">
                <a:latin typeface="Helvetica"/>
              </a:rPr>
            </a:br>
            <a:r>
              <a:rPr lang="en-US" sz="1100" smtClean="0">
                <a:latin typeface="Helvetica"/>
              </a:rPr>
              <a:t>{pix entry}</a:t>
            </a:r>
          </a:p>
          <a:p>
            <a:pPr marL="228600" indent="-228600" algn="l">
              <a:buAutoNum type="arabicPeriod" startAt="3"/>
            </a:pPr>
            <a:r>
              <a:rPr lang="en-US" sz="1100" smtClean="0">
                <a:latin typeface="Helvetica"/>
              </a:rPr>
              <a:t>The Dashboard access to your Handibot should appear. </a:t>
            </a:r>
            <a:endParaRPr lang="en-US" sz="1100" dirty="0">
              <a:latin typeface="Helvetica"/>
            </a:endParaRPr>
          </a:p>
          <a:p>
            <a:pPr algn="l"/>
            <a:r>
              <a:rPr lang="en-US" sz="1100"/>
              <a:t> </a:t>
            </a:r>
            <a:r>
              <a:rPr lang="en-US" sz="1100" smtClean="0"/>
              <a:t>     {pix Dashboard}</a:t>
            </a:r>
          </a:p>
          <a:p>
            <a:pPr algn="l"/>
            <a:endParaRPr lang="en-US" sz="1100" smtClean="0"/>
          </a:p>
          <a:p>
            <a:pPr algn="l"/>
            <a:r>
              <a:rPr lang="en-US" sz="1100" smtClean="0"/>
              <a:t>Follow along in the Quick Launch Manual … and Click on the Quick Launch App in the Dashboard …</a:t>
            </a:r>
            <a:endParaRPr lang="en-US" sz="1100" dirty="0"/>
          </a:p>
        </p:txBody>
      </p:sp>
      <p:sp>
        <p:nvSpPr>
          <p:cNvPr id="3" name="Slide Number Placeholder 2"/>
          <p:cNvSpPr>
            <a:spLocks noGrp="1"/>
          </p:cNvSpPr>
          <p:nvPr>
            <p:ph type="sldNum" sz="quarter" idx="4"/>
          </p:nvPr>
        </p:nvSpPr>
        <p:spPr>
          <a:xfrm>
            <a:off x="109715" y="168752"/>
            <a:ext cx="301680" cy="210942"/>
          </a:xfrm>
        </p:spPr>
        <p:txBody>
          <a:bodyPr/>
          <a:lstStyle/>
          <a:p>
            <a:r>
              <a:rPr lang="en-US" sz="1200" b="1" smtClean="0">
                <a:latin typeface="Helvetica"/>
              </a:rPr>
              <a:t>0.2</a:t>
            </a:r>
            <a:endParaRPr lang="en-US" sz="1200" b="1" dirty="0">
              <a:latin typeface="Helvetica"/>
            </a:endParaRPr>
          </a:p>
        </p:txBody>
      </p:sp>
    </p:spTree>
    <p:extLst>
      <p:ext uri="{BB962C8B-B14F-4D97-AF65-F5344CB8AC3E}">
        <p14:creationId xmlns:p14="http://schemas.microsoft.com/office/powerpoint/2010/main" val="36502088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52740" y="188165"/>
            <a:ext cx="3008403" cy="696458"/>
          </a:xfrm>
        </p:spPr>
        <p:txBody>
          <a:bodyPr lIns="0" tIns="0" rIns="0" bIns="0">
            <a:noAutofit/>
          </a:bodyPr>
          <a:lstStyle/>
          <a:p>
            <a:r>
              <a:rPr lang="en-US" sz="800" i="1" smtClean="0">
                <a:solidFill>
                  <a:srgbClr val="B34C3B"/>
                </a:solidFill>
                <a:latin typeface="Lato"/>
              </a:rPr>
              <a:t>As </a:t>
            </a:r>
            <a:r>
              <a:rPr lang="en-US" sz="800" i="1">
                <a:solidFill>
                  <a:srgbClr val="B34C3B"/>
                </a:solidFill>
                <a:latin typeface="Lato"/>
              </a:rPr>
              <a:t>with any power tool, there are inherent risks to using the Handibot. Following these safety rules can reduce your risk of injury. </a:t>
            </a:r>
            <a:r>
              <a:rPr lang="en-US" sz="800" i="1" u="sng" smtClean="0">
                <a:solidFill>
                  <a:srgbClr val="B34C3B"/>
                </a:solidFill>
                <a:latin typeface="Lato"/>
              </a:rPr>
              <a:t>Because you are probably not familiar with a tool like a Handibot, we suggest you take a careful look at these safety guidelines</a:t>
            </a:r>
            <a:r>
              <a:rPr lang="en-US" sz="800" i="1" smtClean="0">
                <a:solidFill>
                  <a:srgbClr val="B34C3B"/>
                </a:solidFill>
                <a:latin typeface="Lato"/>
              </a:rPr>
              <a:t>.</a:t>
            </a:r>
            <a:endParaRPr lang="en-US" sz="800" i="1">
              <a:solidFill>
                <a:srgbClr val="B34C3B"/>
              </a:solidFill>
              <a:latin typeface="Lato"/>
            </a:endParaRPr>
          </a:p>
          <a:p>
            <a:pPr algn="l"/>
            <a:endParaRPr lang="en-US" sz="1100" dirty="0"/>
          </a:p>
        </p:txBody>
      </p:sp>
      <p:sp>
        <p:nvSpPr>
          <p:cNvPr id="3" name="Slide Number Placeholder 2"/>
          <p:cNvSpPr>
            <a:spLocks noGrp="1"/>
          </p:cNvSpPr>
          <p:nvPr>
            <p:ph type="sldNum" sz="quarter" idx="4"/>
          </p:nvPr>
        </p:nvSpPr>
        <p:spPr>
          <a:xfrm>
            <a:off x="109715" y="168752"/>
            <a:ext cx="301680" cy="210942"/>
          </a:xfrm>
        </p:spPr>
        <p:txBody>
          <a:bodyPr/>
          <a:lstStyle/>
          <a:p>
            <a:r>
              <a:rPr lang="en-US" sz="1200" b="1" smtClean="0">
                <a:latin typeface="Helvetica"/>
              </a:rPr>
              <a:t>1</a:t>
            </a:r>
            <a:endParaRPr lang="en-US" sz="1200" b="1" dirty="0">
              <a:latin typeface="Helvetica"/>
            </a:endParaRPr>
          </a:p>
        </p:txBody>
      </p:sp>
      <p:sp>
        <p:nvSpPr>
          <p:cNvPr id="6" name="Rectangle 5"/>
          <p:cNvSpPr/>
          <p:nvPr/>
        </p:nvSpPr>
        <p:spPr>
          <a:xfrm>
            <a:off x="1817225" y="807924"/>
            <a:ext cx="1809172" cy="2046714"/>
          </a:xfrm>
          <a:prstGeom prst="rect">
            <a:avLst/>
          </a:prstGeom>
        </p:spPr>
        <p:txBody>
          <a:bodyPr wrap="square">
            <a:spAutoFit/>
          </a:bodyPr>
          <a:lstStyle/>
          <a:p>
            <a:r>
              <a:rPr lang="en-US" sz="800" b="1" smtClean="0">
                <a:solidFill>
                  <a:srgbClr val="555555"/>
                </a:solidFill>
                <a:latin typeface="Lato"/>
              </a:rPr>
              <a:t>Handibot Safety Introduction</a:t>
            </a:r>
            <a:br>
              <a:rPr lang="en-US" sz="800" b="1" smtClean="0">
                <a:solidFill>
                  <a:srgbClr val="555555"/>
                </a:solidFill>
                <a:latin typeface="Lato"/>
              </a:rPr>
            </a:br>
            <a:r>
              <a:rPr lang="en-US" b="1">
                <a:solidFill>
                  <a:srgbClr val="555555"/>
                </a:solidFill>
                <a:latin typeface="Lato"/>
              </a:rPr>
              <a:t> </a:t>
            </a:r>
          </a:p>
          <a:p>
            <a:pPr>
              <a:buFont typeface="Arial" panose="020B0604020202020204" pitchFamily="34" charset="0"/>
              <a:buChar char="•"/>
            </a:pPr>
            <a:r>
              <a:rPr lang="en-US" smtClean="0">
                <a:solidFill>
                  <a:srgbClr val="777777"/>
                </a:solidFill>
                <a:latin typeface="Lato"/>
              </a:rPr>
              <a:t> As </a:t>
            </a:r>
            <a:r>
              <a:rPr lang="en-US">
                <a:solidFill>
                  <a:srgbClr val="777777"/>
                </a:solidFill>
                <a:latin typeface="Lato"/>
              </a:rPr>
              <a:t>with any power tool, there are inherent risks to using the </a:t>
            </a:r>
            <a:r>
              <a:rPr lang="en-US" smtClean="0">
                <a:solidFill>
                  <a:srgbClr val="777777"/>
                </a:solidFill>
                <a:latin typeface="Lato"/>
              </a:rPr>
              <a:t>Handibot, </a:t>
            </a:r>
            <a:r>
              <a:rPr lang="en-US">
                <a:solidFill>
                  <a:srgbClr val="777777"/>
                </a:solidFill>
                <a:latin typeface="Lato"/>
              </a:rPr>
              <a:t>even though your ability to control the Handibot from a distance provides greater isolation from danger than with a standard power tool. Following these safety rules can reduce your risk of injury</a:t>
            </a:r>
            <a:r>
              <a:rPr lang="en-US" smtClean="0">
                <a:solidFill>
                  <a:srgbClr val="777777"/>
                </a:solidFill>
                <a:latin typeface="Lato"/>
              </a:rPr>
              <a:t>.</a:t>
            </a:r>
            <a:br>
              <a:rPr lang="en-US" smtClean="0">
                <a:solidFill>
                  <a:srgbClr val="777777"/>
                </a:solidFill>
                <a:latin typeface="Lato"/>
              </a:rPr>
            </a:br>
            <a:endParaRPr lang="en-US">
              <a:solidFill>
                <a:srgbClr val="777777"/>
              </a:solidFill>
              <a:latin typeface="Lato"/>
            </a:endParaRPr>
          </a:p>
          <a:p>
            <a:pPr>
              <a:buFont typeface="Arial" panose="020B0604020202020204" pitchFamily="34" charset="0"/>
              <a:buChar char="•"/>
            </a:pPr>
            <a:r>
              <a:rPr lang="en-US" smtClean="0">
                <a:solidFill>
                  <a:srgbClr val="777777"/>
                </a:solidFill>
                <a:latin typeface="Lato"/>
              </a:rPr>
              <a:t> Follow safe digital-power-tool practices </a:t>
            </a:r>
            <a:r>
              <a:rPr lang="en-US">
                <a:solidFill>
                  <a:srgbClr val="777777"/>
                </a:solidFill>
                <a:latin typeface="Lato"/>
              </a:rPr>
              <a:t>when using </a:t>
            </a:r>
            <a:r>
              <a:rPr lang="en-US" smtClean="0">
                <a:solidFill>
                  <a:srgbClr val="777777"/>
                </a:solidFill>
                <a:latin typeface="Lato"/>
              </a:rPr>
              <a:t>a Handibot. </a:t>
            </a:r>
            <a:r>
              <a:rPr lang="en-US">
                <a:solidFill>
                  <a:srgbClr val="777777"/>
                </a:solidFill>
                <a:latin typeface="Lato"/>
              </a:rPr>
              <a:t>Make a habit of including safety in </a:t>
            </a:r>
            <a:r>
              <a:rPr lang="en-US" smtClean="0">
                <a:solidFill>
                  <a:srgbClr val="777777"/>
                </a:solidFill>
                <a:latin typeface="Lato"/>
              </a:rPr>
              <a:t>your activities. </a:t>
            </a:r>
            <a:r>
              <a:rPr lang="en-US">
                <a:solidFill>
                  <a:srgbClr val="777777"/>
                </a:solidFill>
                <a:latin typeface="Lato"/>
              </a:rPr>
              <a:t>Read and understand the operator’s manual, tool markings, and the instructions packaged with all accessories before starting any work.</a:t>
            </a:r>
            <a:endParaRPr lang="en-US" b="0" i="0">
              <a:solidFill>
                <a:srgbClr val="777777"/>
              </a:solidFill>
              <a:effectLst/>
              <a:latin typeface="Lato"/>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434" y="778066"/>
            <a:ext cx="2030384" cy="2182926"/>
          </a:xfrm>
          <a:prstGeom prst="rect">
            <a:avLst/>
          </a:prstGeom>
        </p:spPr>
      </p:pic>
    </p:spTree>
    <p:extLst>
      <p:ext uri="{BB962C8B-B14F-4D97-AF65-F5344CB8AC3E}">
        <p14:creationId xmlns:p14="http://schemas.microsoft.com/office/powerpoint/2010/main" val="18422822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8108"/>
            <a:ext cx="1845937" cy="2780675"/>
          </a:xfrm>
          <a:prstGeom prst="rect">
            <a:avLst/>
          </a:prstGeom>
        </p:spPr>
      </p:pic>
      <p:sp>
        <p:nvSpPr>
          <p:cNvPr id="6" name="Rectangle 5"/>
          <p:cNvSpPr/>
          <p:nvPr/>
        </p:nvSpPr>
        <p:spPr>
          <a:xfrm>
            <a:off x="1845937" y="28108"/>
            <a:ext cx="1809172" cy="2800767"/>
          </a:xfrm>
          <a:prstGeom prst="rect">
            <a:avLst/>
          </a:prstGeom>
        </p:spPr>
        <p:txBody>
          <a:bodyPr wrap="square">
            <a:spAutoFit/>
          </a:bodyPr>
          <a:lstStyle/>
          <a:p>
            <a:r>
              <a:rPr lang="en-US" sz="800" b="1" smtClean="0">
                <a:solidFill>
                  <a:srgbClr val="555555"/>
                </a:solidFill>
                <a:latin typeface="Lato"/>
              </a:rPr>
              <a:t>Work Area Safety</a:t>
            </a:r>
            <a:br>
              <a:rPr lang="en-US" sz="800" b="1" smtClean="0">
                <a:solidFill>
                  <a:srgbClr val="555555"/>
                </a:solidFill>
                <a:latin typeface="Lato"/>
              </a:rPr>
            </a:br>
            <a:r>
              <a:rPr lang="en-US" b="1">
                <a:solidFill>
                  <a:srgbClr val="555555"/>
                </a:solidFill>
                <a:latin typeface="Lato"/>
              </a:rPr>
              <a:t> </a:t>
            </a:r>
          </a:p>
          <a:p>
            <a:pPr>
              <a:buFont typeface="Arial" panose="020B0604020202020204" pitchFamily="34" charset="0"/>
              <a:buChar char="•"/>
            </a:pPr>
            <a:r>
              <a:rPr lang="en-US" smtClean="0">
                <a:solidFill>
                  <a:srgbClr val="777777"/>
                </a:solidFill>
                <a:latin typeface="Lato"/>
              </a:rPr>
              <a:t> Keep </a:t>
            </a:r>
            <a:r>
              <a:rPr lang="en-US">
                <a:solidFill>
                  <a:srgbClr val="777777"/>
                </a:solidFill>
                <a:latin typeface="Lato"/>
              </a:rPr>
              <a:t>your work area clean and well lit. Cluttered benches and dark areas invite accidents</a:t>
            </a:r>
            <a:r>
              <a:rPr lang="en-US" smtClean="0">
                <a:solidFill>
                  <a:srgbClr val="777777"/>
                </a:solidFill>
                <a:latin typeface="Lato"/>
              </a:rPr>
              <a:t>. Messy work areas that can </a:t>
            </a:r>
            <a:r>
              <a:rPr lang="en-US">
                <a:solidFill>
                  <a:srgbClr val="777777"/>
                </a:solidFill>
                <a:latin typeface="Lato"/>
              </a:rPr>
              <a:t>cause tripping or loss of balance are particularly dangerous</a:t>
            </a:r>
            <a:r>
              <a:rPr lang="en-US" smtClean="0">
                <a:solidFill>
                  <a:srgbClr val="777777"/>
                </a:solidFill>
                <a:latin typeface="Lato"/>
              </a:rPr>
              <a:t>.</a:t>
            </a:r>
            <a:br>
              <a:rPr lang="en-US" smtClean="0">
                <a:solidFill>
                  <a:srgbClr val="777777"/>
                </a:solidFill>
                <a:latin typeface="Lato"/>
              </a:rPr>
            </a:br>
            <a:endParaRPr lang="en-US" smtClean="0">
              <a:solidFill>
                <a:srgbClr val="777777"/>
              </a:solidFill>
              <a:latin typeface="Lato"/>
            </a:endParaRPr>
          </a:p>
          <a:p>
            <a:pPr>
              <a:buFont typeface="Arial" panose="020B0604020202020204" pitchFamily="34" charset="0"/>
              <a:buChar char="•"/>
            </a:pPr>
            <a:r>
              <a:rPr lang="en-US" smtClean="0">
                <a:solidFill>
                  <a:srgbClr val="777777"/>
                </a:solidFill>
                <a:latin typeface="Lato"/>
              </a:rPr>
              <a:t> Do </a:t>
            </a:r>
            <a:r>
              <a:rPr lang="en-US" smtClean="0">
                <a:solidFill>
                  <a:srgbClr val="777777"/>
                </a:solidFill>
                <a:latin typeface="Lato"/>
              </a:rPr>
              <a:t>not operate the Handibot in explosive atmospheres, near flammable liquids, gases, or dust. Power tools create sparks, which may ignite the dust or fumes.</a:t>
            </a:r>
            <a:br>
              <a:rPr lang="en-US" smtClean="0">
                <a:solidFill>
                  <a:srgbClr val="777777"/>
                </a:solidFill>
                <a:latin typeface="Lato"/>
              </a:rPr>
            </a:br>
            <a:endParaRPr lang="en-US" smtClean="0">
              <a:solidFill>
                <a:srgbClr val="777777"/>
              </a:solidFill>
              <a:latin typeface="Lato"/>
            </a:endParaRPr>
          </a:p>
          <a:p>
            <a:pPr>
              <a:buFont typeface="Arial" panose="020B0604020202020204" pitchFamily="34" charset="0"/>
              <a:buChar char="•"/>
            </a:pPr>
            <a:r>
              <a:rPr lang="en-US" smtClean="0">
                <a:solidFill>
                  <a:srgbClr val="777777"/>
                </a:solidFill>
                <a:latin typeface="Lato"/>
              </a:rPr>
              <a:t> Keep </a:t>
            </a:r>
            <a:r>
              <a:rPr lang="en-US">
                <a:solidFill>
                  <a:srgbClr val="777777"/>
                </a:solidFill>
                <a:latin typeface="Lato"/>
              </a:rPr>
              <a:t>a fire extinguisher in your work area. A spinning bit generates heat. If stalled, the bit could start a fire.</a:t>
            </a:r>
            <a:br>
              <a:rPr lang="en-US">
                <a:solidFill>
                  <a:srgbClr val="777777"/>
                </a:solidFill>
                <a:latin typeface="Lato"/>
              </a:rPr>
            </a:br>
            <a:endParaRPr lang="en-US" smtClean="0">
              <a:solidFill>
                <a:srgbClr val="777777"/>
              </a:solidFill>
              <a:latin typeface="Lato"/>
            </a:endParaRPr>
          </a:p>
          <a:p>
            <a:pPr>
              <a:buFont typeface="Arial" panose="020B0604020202020204" pitchFamily="34" charset="0"/>
              <a:buChar char="•"/>
            </a:pPr>
            <a:r>
              <a:rPr lang="en-US" smtClean="0">
                <a:solidFill>
                  <a:srgbClr val="777777"/>
                </a:solidFill>
                <a:latin typeface="Lato"/>
              </a:rPr>
              <a:t> Follow safe digital-power-tool practices </a:t>
            </a:r>
            <a:r>
              <a:rPr lang="en-US">
                <a:solidFill>
                  <a:srgbClr val="777777"/>
                </a:solidFill>
                <a:latin typeface="Lato"/>
              </a:rPr>
              <a:t>when using </a:t>
            </a:r>
            <a:r>
              <a:rPr lang="en-US" smtClean="0">
                <a:solidFill>
                  <a:srgbClr val="777777"/>
                </a:solidFill>
                <a:latin typeface="Lato"/>
              </a:rPr>
              <a:t>a Handibot. </a:t>
            </a:r>
            <a:r>
              <a:rPr lang="en-US">
                <a:solidFill>
                  <a:srgbClr val="777777"/>
                </a:solidFill>
                <a:latin typeface="Lato"/>
              </a:rPr>
              <a:t>Make a habit of including safety in </a:t>
            </a:r>
            <a:r>
              <a:rPr lang="en-US" smtClean="0">
                <a:solidFill>
                  <a:srgbClr val="777777"/>
                </a:solidFill>
                <a:latin typeface="Lato"/>
              </a:rPr>
              <a:t>your activities. </a:t>
            </a:r>
            <a:r>
              <a:rPr lang="en-US">
                <a:solidFill>
                  <a:srgbClr val="777777"/>
                </a:solidFill>
                <a:latin typeface="Lato"/>
              </a:rPr>
              <a:t>Read and understand the operator’s manual, tool markings, and the instructions packaged with all accessories before starting any work.</a:t>
            </a:r>
            <a:endParaRPr lang="en-US" b="0" i="0">
              <a:solidFill>
                <a:srgbClr val="777777"/>
              </a:solidFill>
              <a:effectLst/>
              <a:latin typeface="Lato"/>
            </a:endParaRPr>
          </a:p>
        </p:txBody>
      </p:sp>
      <p:sp>
        <p:nvSpPr>
          <p:cNvPr id="8" name="Oval 7"/>
          <p:cNvSpPr/>
          <p:nvPr/>
        </p:nvSpPr>
        <p:spPr>
          <a:xfrm>
            <a:off x="109715" y="122632"/>
            <a:ext cx="301680" cy="308335"/>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4"/>
          </p:nvPr>
        </p:nvSpPr>
        <p:spPr>
          <a:xfrm>
            <a:off x="109715" y="168752"/>
            <a:ext cx="301680" cy="210942"/>
          </a:xfrm>
        </p:spPr>
        <p:txBody>
          <a:bodyPr/>
          <a:lstStyle/>
          <a:p>
            <a:r>
              <a:rPr lang="en-US" sz="1200" b="1" smtClean="0">
                <a:latin typeface="Helvetica"/>
              </a:rPr>
              <a:t>2</a:t>
            </a:r>
            <a:endParaRPr lang="en-US" sz="1200" b="1" dirty="0">
              <a:latin typeface="Helvetica"/>
            </a:endParaRPr>
          </a:p>
        </p:txBody>
      </p:sp>
    </p:spTree>
    <p:extLst>
      <p:ext uri="{BB962C8B-B14F-4D97-AF65-F5344CB8AC3E}">
        <p14:creationId xmlns:p14="http://schemas.microsoft.com/office/powerpoint/2010/main" val="22979491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48428" y="24937"/>
            <a:ext cx="1809172" cy="3016210"/>
          </a:xfrm>
          <a:prstGeom prst="rect">
            <a:avLst/>
          </a:prstGeom>
        </p:spPr>
        <p:txBody>
          <a:bodyPr wrap="square">
            <a:spAutoFit/>
          </a:bodyPr>
          <a:lstStyle/>
          <a:p>
            <a:r>
              <a:rPr lang="en-US" sz="800" b="1" smtClean="0">
                <a:solidFill>
                  <a:srgbClr val="555555"/>
                </a:solidFill>
                <a:latin typeface="Lato"/>
              </a:rPr>
              <a:t>Electrical Safety</a:t>
            </a:r>
            <a:r>
              <a:rPr lang="en-US" b="1" smtClean="0">
                <a:solidFill>
                  <a:srgbClr val="555555"/>
                </a:solidFill>
                <a:latin typeface="Lato"/>
              </a:rPr>
              <a:t/>
            </a:r>
            <a:br>
              <a:rPr lang="en-US" b="1" smtClean="0">
                <a:solidFill>
                  <a:srgbClr val="555555"/>
                </a:solidFill>
                <a:latin typeface="Lato"/>
              </a:rPr>
            </a:br>
            <a:r>
              <a:rPr lang="en-US" b="1">
                <a:solidFill>
                  <a:srgbClr val="555555"/>
                </a:solidFill>
                <a:latin typeface="Lato"/>
              </a:rPr>
              <a:t> </a:t>
            </a:r>
          </a:p>
          <a:p>
            <a:pPr>
              <a:buFont typeface="Arial" panose="020B0604020202020204" pitchFamily="34" charset="0"/>
              <a:buChar char="•"/>
            </a:pPr>
            <a:r>
              <a:rPr lang="en-US" smtClean="0">
                <a:solidFill>
                  <a:srgbClr val="777777"/>
                </a:solidFill>
                <a:latin typeface="Lato"/>
              </a:rPr>
              <a:t> Power </a:t>
            </a:r>
            <a:r>
              <a:rPr lang="en-US">
                <a:solidFill>
                  <a:srgbClr val="777777"/>
                </a:solidFill>
                <a:latin typeface="Lato"/>
              </a:rPr>
              <a:t>tool plugs must match the outlet. Never modify the plug in any way. Do not use any adapter plugs with earthed (grounded) power tools. </a:t>
            </a:r>
            <a:r>
              <a:rPr lang="en-US" smtClean="0">
                <a:solidFill>
                  <a:srgbClr val="777777"/>
                </a:solidFill>
                <a:latin typeface="Lato"/>
              </a:rPr>
              <a:t/>
            </a:r>
            <a:br>
              <a:rPr lang="en-US" smtClean="0">
                <a:solidFill>
                  <a:srgbClr val="777777"/>
                </a:solidFill>
                <a:latin typeface="Lato"/>
              </a:rPr>
            </a:br>
            <a:endParaRPr lang="en-US">
              <a:solidFill>
                <a:srgbClr val="777777"/>
              </a:solidFill>
              <a:latin typeface="Lato"/>
            </a:endParaRPr>
          </a:p>
          <a:p>
            <a:pPr>
              <a:buFont typeface="Arial" panose="020B0604020202020204" pitchFamily="34" charset="0"/>
              <a:buChar char="•"/>
            </a:pPr>
            <a:r>
              <a:rPr lang="en-US" smtClean="0">
                <a:solidFill>
                  <a:srgbClr val="777777"/>
                </a:solidFill>
                <a:latin typeface="Lato"/>
              </a:rPr>
              <a:t> Do </a:t>
            </a:r>
            <a:r>
              <a:rPr lang="en-US">
                <a:solidFill>
                  <a:srgbClr val="777777"/>
                </a:solidFill>
                <a:latin typeface="Lato"/>
              </a:rPr>
              <a:t>not expose power tools to rain or wet conditions. Water entering a power tool will increase the risk of electric shock</a:t>
            </a:r>
            <a:r>
              <a:rPr lang="en-US" smtClean="0">
                <a:solidFill>
                  <a:srgbClr val="777777"/>
                </a:solidFill>
                <a:latin typeface="Lato"/>
              </a:rPr>
              <a:t>.</a:t>
            </a:r>
          </a:p>
          <a:p>
            <a:pPr>
              <a:buFont typeface="Arial" panose="020B0604020202020204" pitchFamily="34" charset="0"/>
              <a:buChar char="•"/>
            </a:pPr>
            <a:endParaRPr lang="en-US">
              <a:solidFill>
                <a:srgbClr val="777777"/>
              </a:solidFill>
              <a:latin typeface="Lato"/>
            </a:endParaRPr>
          </a:p>
          <a:p>
            <a:pPr>
              <a:buFont typeface="Arial" panose="020B0604020202020204" pitchFamily="34" charset="0"/>
              <a:buChar char="•"/>
            </a:pPr>
            <a:r>
              <a:rPr lang="en-US" smtClean="0">
                <a:solidFill>
                  <a:srgbClr val="777777"/>
                </a:solidFill>
                <a:latin typeface="Lato"/>
              </a:rPr>
              <a:t> Check </a:t>
            </a:r>
            <a:r>
              <a:rPr lang="en-US">
                <a:solidFill>
                  <a:srgbClr val="777777"/>
                </a:solidFill>
                <a:latin typeface="Lato"/>
              </a:rPr>
              <a:t>that the cord will not snag and is </a:t>
            </a:r>
            <a:r>
              <a:rPr lang="en-US" smtClean="0">
                <a:solidFill>
                  <a:srgbClr val="777777"/>
                </a:solidFill>
                <a:latin typeface="Lato"/>
              </a:rPr>
              <a:t>clear </a:t>
            </a:r>
            <a:r>
              <a:rPr lang="en-US">
                <a:solidFill>
                  <a:srgbClr val="777777"/>
                </a:solidFill>
                <a:latin typeface="Lato"/>
              </a:rPr>
              <a:t>of the cutting operation</a:t>
            </a:r>
            <a:r>
              <a:rPr lang="en-US" smtClean="0">
                <a:solidFill>
                  <a:srgbClr val="777777"/>
                </a:solidFill>
                <a:latin typeface="Lato"/>
              </a:rPr>
              <a:t>.</a:t>
            </a:r>
            <a:br>
              <a:rPr lang="en-US" smtClean="0">
                <a:solidFill>
                  <a:srgbClr val="777777"/>
                </a:solidFill>
                <a:latin typeface="Lato"/>
              </a:rPr>
            </a:br>
            <a:endParaRPr lang="en-US" smtClean="0">
              <a:solidFill>
                <a:srgbClr val="777777"/>
              </a:solidFill>
              <a:latin typeface="Lato"/>
            </a:endParaRPr>
          </a:p>
          <a:p>
            <a:pPr>
              <a:buFont typeface="Arial" panose="020B0604020202020204" pitchFamily="34" charset="0"/>
              <a:buChar char="•"/>
            </a:pPr>
            <a:r>
              <a:rPr lang="en-US" smtClean="0">
                <a:solidFill>
                  <a:srgbClr val="777777"/>
                </a:solidFill>
                <a:latin typeface="Lato"/>
              </a:rPr>
              <a:t> Do </a:t>
            </a:r>
            <a:r>
              <a:rPr lang="en-US">
                <a:solidFill>
                  <a:srgbClr val="777777"/>
                </a:solidFill>
                <a:latin typeface="Lato"/>
              </a:rPr>
              <a:t>not abuse the cord. Never use the cord for </a:t>
            </a:r>
            <a:r>
              <a:rPr lang="en-US" smtClean="0">
                <a:solidFill>
                  <a:srgbClr val="777777"/>
                </a:solidFill>
                <a:latin typeface="Lato"/>
              </a:rPr>
              <a:t>carrying or pulling. Keep </a:t>
            </a:r>
            <a:r>
              <a:rPr lang="en-US">
                <a:solidFill>
                  <a:srgbClr val="777777"/>
                </a:solidFill>
                <a:latin typeface="Lato"/>
              </a:rPr>
              <a:t>cord away from heat, oil, sharp edges, or moving parts. Damaged or entangled cords increase the risk of electric shock</a:t>
            </a:r>
            <a:r>
              <a:rPr lang="en-US" smtClean="0">
                <a:solidFill>
                  <a:srgbClr val="777777"/>
                </a:solidFill>
                <a:latin typeface="Lato"/>
              </a:rPr>
              <a:t>.</a:t>
            </a:r>
            <a:br>
              <a:rPr lang="en-US" smtClean="0">
                <a:solidFill>
                  <a:srgbClr val="777777"/>
                </a:solidFill>
                <a:latin typeface="Lato"/>
              </a:rPr>
            </a:br>
            <a:endParaRPr lang="en-US">
              <a:solidFill>
                <a:srgbClr val="777777"/>
              </a:solidFill>
              <a:latin typeface="Lato"/>
            </a:endParaRPr>
          </a:p>
          <a:p>
            <a:pPr>
              <a:buFont typeface="Arial" panose="020B0604020202020204" pitchFamily="34" charset="0"/>
              <a:buChar char="•"/>
            </a:pPr>
            <a:r>
              <a:rPr lang="en-US" smtClean="0">
                <a:solidFill>
                  <a:srgbClr val="777777"/>
                </a:solidFill>
                <a:latin typeface="Lato"/>
              </a:rPr>
              <a:t> When </a:t>
            </a:r>
            <a:r>
              <a:rPr lang="en-US">
                <a:solidFill>
                  <a:srgbClr val="777777"/>
                </a:solidFill>
                <a:latin typeface="Lato"/>
              </a:rPr>
              <a:t>operating a power tool outdoors, use an extension cord suitable for outdoor use. Use of a cord suitable for outdoor use reduces the risk of electric shock</a:t>
            </a:r>
            <a:r>
              <a:rPr lang="en-US" smtClean="0">
                <a:solidFill>
                  <a:srgbClr val="777777"/>
                </a:solidFill>
                <a:latin typeface="Lato"/>
              </a:rPr>
              <a:t>.</a:t>
            </a:r>
            <a:endParaRPr lang="en-US">
              <a:solidFill>
                <a:srgbClr val="777777"/>
              </a:solidFill>
              <a:latin typeface="Lato"/>
            </a:endParaRPr>
          </a:p>
        </p:txBody>
      </p:sp>
      <p:sp>
        <p:nvSpPr>
          <p:cNvPr id="3" name="Slide Number Placeholder 2"/>
          <p:cNvSpPr>
            <a:spLocks noGrp="1"/>
          </p:cNvSpPr>
          <p:nvPr>
            <p:ph type="sldNum" sz="quarter" idx="4"/>
          </p:nvPr>
        </p:nvSpPr>
        <p:spPr>
          <a:xfrm>
            <a:off x="109715" y="168752"/>
            <a:ext cx="301680" cy="210942"/>
          </a:xfrm>
        </p:spPr>
        <p:txBody>
          <a:bodyPr/>
          <a:lstStyle/>
          <a:p>
            <a:r>
              <a:rPr lang="en-US" sz="1200" b="1" smtClean="0">
                <a:latin typeface="Helvetica"/>
              </a:rPr>
              <a:t>3</a:t>
            </a:r>
            <a:endParaRPr lang="en-US" sz="1200" b="1" dirty="0">
              <a:latin typeface="Helvetica"/>
            </a:endParaRPr>
          </a:p>
        </p:txBody>
      </p:sp>
      <p:pic>
        <p:nvPicPr>
          <p:cNvPr id="2" name="Picture 1"/>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10800000">
            <a:off x="197809" y="548309"/>
            <a:ext cx="1573399" cy="1180049"/>
          </a:xfrm>
          <a:prstGeom prst="rect">
            <a:avLst/>
          </a:prstGeom>
        </p:spPr>
      </p:pic>
    </p:spTree>
    <p:extLst>
      <p:ext uri="{BB962C8B-B14F-4D97-AF65-F5344CB8AC3E}">
        <p14:creationId xmlns:p14="http://schemas.microsoft.com/office/powerpoint/2010/main" val="29551656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48428" y="313695"/>
            <a:ext cx="1809172" cy="2354491"/>
          </a:xfrm>
          <a:prstGeom prst="rect">
            <a:avLst/>
          </a:prstGeom>
        </p:spPr>
        <p:txBody>
          <a:bodyPr wrap="square">
            <a:spAutoFit/>
          </a:bodyPr>
          <a:lstStyle/>
          <a:p>
            <a:r>
              <a:rPr lang="en-US" sz="800" b="1" smtClean="0">
                <a:solidFill>
                  <a:srgbClr val="555555"/>
                </a:solidFill>
                <a:latin typeface="Lato"/>
              </a:rPr>
              <a:t>Extension Cord Guidelines</a:t>
            </a:r>
          </a:p>
          <a:p>
            <a:endParaRPr lang="en-US" smtClean="0">
              <a:solidFill>
                <a:srgbClr val="777777"/>
              </a:solidFill>
              <a:latin typeface="Lato"/>
            </a:endParaRPr>
          </a:p>
          <a:p>
            <a:pPr>
              <a:buFont typeface="Arial" panose="020B0604020202020204" pitchFamily="34" charset="0"/>
              <a:buChar char="•"/>
            </a:pPr>
            <a:r>
              <a:rPr lang="en-US" smtClean="0">
                <a:solidFill>
                  <a:srgbClr val="777777"/>
                </a:solidFill>
                <a:latin typeface="Lato"/>
              </a:rPr>
              <a:t> When </a:t>
            </a:r>
            <a:r>
              <a:rPr lang="en-US">
                <a:solidFill>
                  <a:srgbClr val="777777"/>
                </a:solidFill>
                <a:latin typeface="Lato"/>
              </a:rPr>
              <a:t>using the Handibot outside, use an extension cord marked for outdoor use with “W-A” or “W”. These cords are made for outdoor use.</a:t>
            </a:r>
          </a:p>
          <a:p>
            <a:endParaRPr lang="en-US" smtClean="0">
              <a:solidFill>
                <a:srgbClr val="777777"/>
              </a:solidFill>
              <a:latin typeface="Lato"/>
            </a:endParaRPr>
          </a:p>
          <a:p>
            <a:pPr>
              <a:buFont typeface="Arial" panose="020B0604020202020204" pitchFamily="34" charset="0"/>
              <a:buChar char="•"/>
            </a:pPr>
            <a:r>
              <a:rPr lang="en-US" smtClean="0">
                <a:solidFill>
                  <a:srgbClr val="777777"/>
                </a:solidFill>
                <a:latin typeface="Lato"/>
              </a:rPr>
              <a:t> Extension </a:t>
            </a:r>
            <a:r>
              <a:rPr lang="en-US">
                <a:solidFill>
                  <a:srgbClr val="777777"/>
                </a:solidFill>
                <a:latin typeface="Lato"/>
              </a:rPr>
              <a:t>cords with 3-prong grounding plugs that are plugged into 3-prong outlets are required for safe use of the Handibot</a:t>
            </a:r>
            <a:r>
              <a:rPr lang="en-US" smtClean="0">
                <a:solidFill>
                  <a:srgbClr val="777777"/>
                </a:solidFill>
                <a:latin typeface="Lato"/>
              </a:rPr>
              <a:t>.</a:t>
            </a:r>
            <a:br>
              <a:rPr lang="en-US" smtClean="0">
                <a:solidFill>
                  <a:srgbClr val="777777"/>
                </a:solidFill>
                <a:latin typeface="Lato"/>
              </a:rPr>
            </a:br>
            <a:endParaRPr lang="en-US">
              <a:solidFill>
                <a:srgbClr val="777777"/>
              </a:solidFill>
              <a:latin typeface="Lato"/>
            </a:endParaRPr>
          </a:p>
          <a:p>
            <a:pPr>
              <a:buFont typeface="Arial" panose="020B0604020202020204" pitchFamily="34" charset="0"/>
              <a:buChar char="•"/>
            </a:pPr>
            <a:r>
              <a:rPr lang="en-US" smtClean="0">
                <a:solidFill>
                  <a:srgbClr val="777777"/>
                </a:solidFill>
                <a:latin typeface="Lato"/>
              </a:rPr>
              <a:t> Replace </a:t>
            </a:r>
            <a:r>
              <a:rPr lang="en-US">
                <a:solidFill>
                  <a:srgbClr val="777777"/>
                </a:solidFill>
                <a:latin typeface="Lato"/>
              </a:rPr>
              <a:t>damaged or worn cords immediately</a:t>
            </a:r>
            <a:r>
              <a:rPr lang="en-US" smtClean="0">
                <a:solidFill>
                  <a:srgbClr val="777777"/>
                </a:solidFill>
                <a:latin typeface="Lato"/>
              </a:rPr>
              <a:t>.</a:t>
            </a:r>
          </a:p>
          <a:p>
            <a:endParaRPr lang="en-US">
              <a:solidFill>
                <a:srgbClr val="777777"/>
              </a:solidFill>
              <a:latin typeface="Lato"/>
            </a:endParaRPr>
          </a:p>
          <a:p>
            <a:pPr>
              <a:buFont typeface="Arial" panose="020B0604020202020204" pitchFamily="34" charset="0"/>
              <a:buChar char="•"/>
            </a:pPr>
            <a:r>
              <a:rPr lang="en-US" smtClean="0">
                <a:solidFill>
                  <a:srgbClr val="777777"/>
                </a:solidFill>
                <a:latin typeface="Lato"/>
              </a:rPr>
              <a:t> The </a:t>
            </a:r>
            <a:r>
              <a:rPr lang="en-US">
                <a:solidFill>
                  <a:srgbClr val="777777"/>
                </a:solidFill>
                <a:latin typeface="Lato"/>
              </a:rPr>
              <a:t>wire gauge and length of the extension cord must be able to handle the amp load of the Handibot. Use the chart to determine the necessary wire gauge for your extension cord length.</a:t>
            </a:r>
          </a:p>
          <a:p>
            <a:endParaRPr lang="en-US" b="1" smtClean="0">
              <a:solidFill>
                <a:srgbClr val="555555"/>
              </a:solidFill>
              <a:latin typeface="Lato"/>
            </a:endParaRPr>
          </a:p>
        </p:txBody>
      </p:sp>
      <p:sp>
        <p:nvSpPr>
          <p:cNvPr id="3" name="Slide Number Placeholder 2"/>
          <p:cNvSpPr>
            <a:spLocks noGrp="1"/>
          </p:cNvSpPr>
          <p:nvPr>
            <p:ph type="sldNum" sz="quarter" idx="4"/>
          </p:nvPr>
        </p:nvSpPr>
        <p:spPr>
          <a:xfrm>
            <a:off x="109715" y="168752"/>
            <a:ext cx="301680" cy="210942"/>
          </a:xfrm>
        </p:spPr>
        <p:txBody>
          <a:bodyPr/>
          <a:lstStyle/>
          <a:p>
            <a:r>
              <a:rPr lang="en-US" sz="1200" b="1" smtClean="0">
                <a:latin typeface="Helvetica"/>
              </a:rPr>
              <a:t>4</a:t>
            </a:r>
            <a:endParaRPr lang="en-US" sz="1200" b="1" dirty="0">
              <a:latin typeface="Helvetica"/>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501" y="804396"/>
            <a:ext cx="1848428" cy="623082"/>
          </a:xfrm>
          <a:prstGeom prst="rect">
            <a:avLst/>
          </a:prstGeom>
        </p:spPr>
      </p:pic>
    </p:spTree>
    <p:extLst>
      <p:ext uri="{BB962C8B-B14F-4D97-AF65-F5344CB8AC3E}">
        <p14:creationId xmlns:p14="http://schemas.microsoft.com/office/powerpoint/2010/main" val="7725095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48428" y="93689"/>
            <a:ext cx="1809172" cy="2785378"/>
          </a:xfrm>
          <a:prstGeom prst="rect">
            <a:avLst/>
          </a:prstGeom>
        </p:spPr>
        <p:txBody>
          <a:bodyPr wrap="square">
            <a:spAutoFit/>
          </a:bodyPr>
          <a:lstStyle/>
          <a:p>
            <a:r>
              <a:rPr lang="en-US" sz="800" b="1" smtClean="0">
                <a:solidFill>
                  <a:srgbClr val="555555"/>
                </a:solidFill>
                <a:latin typeface="Lato"/>
              </a:rPr>
              <a:t>Personal Safety </a:t>
            </a:r>
            <a:r>
              <a:rPr lang="en-US" b="1" smtClean="0">
                <a:solidFill>
                  <a:srgbClr val="555555"/>
                </a:solidFill>
                <a:latin typeface="Lato"/>
              </a:rPr>
              <a:t/>
            </a:r>
            <a:br>
              <a:rPr lang="en-US" b="1" smtClean="0">
                <a:solidFill>
                  <a:srgbClr val="555555"/>
                </a:solidFill>
                <a:latin typeface="Lato"/>
              </a:rPr>
            </a:br>
            <a:endParaRPr lang="en-US">
              <a:solidFill>
                <a:srgbClr val="777777"/>
              </a:solidFill>
              <a:latin typeface="Lato"/>
            </a:endParaRPr>
          </a:p>
          <a:p>
            <a:pPr>
              <a:buFont typeface="Arial" panose="020B0604020202020204" pitchFamily="34" charset="0"/>
              <a:buChar char="•"/>
            </a:pPr>
            <a:r>
              <a:rPr lang="en-US" smtClean="0">
                <a:solidFill>
                  <a:srgbClr val="777777"/>
                </a:solidFill>
                <a:latin typeface="Lato"/>
              </a:rPr>
              <a:t> Always </a:t>
            </a:r>
            <a:r>
              <a:rPr lang="en-US">
                <a:solidFill>
                  <a:srgbClr val="777777"/>
                </a:solidFill>
                <a:latin typeface="Lato"/>
              </a:rPr>
              <a:t>wear safety goggles or safety glasses with side shields complying with current national </a:t>
            </a:r>
            <a:r>
              <a:rPr lang="en-US" smtClean="0">
                <a:solidFill>
                  <a:srgbClr val="777777"/>
                </a:solidFill>
                <a:latin typeface="Lato"/>
              </a:rPr>
              <a:t>standards.</a:t>
            </a:r>
            <a:br>
              <a:rPr lang="en-US" smtClean="0">
                <a:solidFill>
                  <a:srgbClr val="777777"/>
                </a:solidFill>
                <a:latin typeface="Lato"/>
              </a:rPr>
            </a:br>
            <a:endParaRPr lang="en-US">
              <a:solidFill>
                <a:srgbClr val="777777"/>
              </a:solidFill>
              <a:latin typeface="Lato"/>
            </a:endParaRPr>
          </a:p>
          <a:p>
            <a:pPr>
              <a:buFont typeface="Arial" panose="020B0604020202020204" pitchFamily="34" charset="0"/>
              <a:buChar char="•"/>
            </a:pPr>
            <a:r>
              <a:rPr lang="en-US" smtClean="0">
                <a:solidFill>
                  <a:srgbClr val="777777"/>
                </a:solidFill>
                <a:latin typeface="Lato"/>
              </a:rPr>
              <a:t> Use </a:t>
            </a:r>
            <a:r>
              <a:rPr lang="en-US">
                <a:solidFill>
                  <a:srgbClr val="777777"/>
                </a:solidFill>
                <a:latin typeface="Lato"/>
              </a:rPr>
              <a:t>the appropriate mask or respirator in dusty work conditions</a:t>
            </a:r>
            <a:r>
              <a:rPr lang="en-US" smtClean="0">
                <a:solidFill>
                  <a:srgbClr val="777777"/>
                </a:solidFill>
                <a:latin typeface="Lato"/>
              </a:rPr>
              <a:t>.</a:t>
            </a:r>
            <a:br>
              <a:rPr lang="en-US" smtClean="0">
                <a:solidFill>
                  <a:srgbClr val="777777"/>
                </a:solidFill>
                <a:latin typeface="Lato"/>
              </a:rPr>
            </a:br>
            <a:endParaRPr lang="en-US">
              <a:solidFill>
                <a:srgbClr val="777777"/>
              </a:solidFill>
              <a:latin typeface="Lato"/>
            </a:endParaRPr>
          </a:p>
          <a:p>
            <a:pPr>
              <a:buFont typeface="Arial" panose="020B0604020202020204" pitchFamily="34" charset="0"/>
              <a:buChar char="•"/>
            </a:pPr>
            <a:r>
              <a:rPr lang="en-US" smtClean="0">
                <a:solidFill>
                  <a:srgbClr val="777777"/>
                </a:solidFill>
                <a:latin typeface="Lato"/>
              </a:rPr>
              <a:t> Wear </a:t>
            </a:r>
            <a:r>
              <a:rPr lang="en-US">
                <a:solidFill>
                  <a:srgbClr val="777777"/>
                </a:solidFill>
                <a:latin typeface="Lato"/>
              </a:rPr>
              <a:t>proper hearing protection</a:t>
            </a:r>
            <a:r>
              <a:rPr lang="en-US" smtClean="0">
                <a:solidFill>
                  <a:srgbClr val="777777"/>
                </a:solidFill>
                <a:latin typeface="Lato"/>
              </a:rPr>
              <a:t>.</a:t>
            </a:r>
            <a:br>
              <a:rPr lang="en-US" smtClean="0">
                <a:solidFill>
                  <a:srgbClr val="777777"/>
                </a:solidFill>
                <a:latin typeface="Lato"/>
              </a:rPr>
            </a:br>
            <a:endParaRPr lang="en-US" smtClean="0">
              <a:solidFill>
                <a:srgbClr val="777777"/>
              </a:solidFill>
              <a:latin typeface="Lato"/>
            </a:endParaRPr>
          </a:p>
          <a:p>
            <a:pPr>
              <a:buFont typeface="Arial" panose="020B0604020202020204" pitchFamily="34" charset="0"/>
              <a:buChar char="•"/>
            </a:pPr>
            <a:r>
              <a:rPr lang="en-US">
                <a:solidFill>
                  <a:srgbClr val="777777"/>
                </a:solidFill>
                <a:latin typeface="Lato"/>
              </a:rPr>
              <a:t> </a:t>
            </a:r>
            <a:r>
              <a:rPr lang="en-US" smtClean="0">
                <a:solidFill>
                  <a:srgbClr val="777777"/>
                </a:solidFill>
                <a:latin typeface="Lato"/>
              </a:rPr>
              <a:t>Prevent </a:t>
            </a:r>
            <a:r>
              <a:rPr lang="en-US">
                <a:solidFill>
                  <a:srgbClr val="777777"/>
                </a:solidFill>
                <a:latin typeface="Lato"/>
              </a:rPr>
              <a:t>unintentional starting. Ensure </a:t>
            </a:r>
            <a:r>
              <a:rPr lang="en-US" smtClean="0">
                <a:solidFill>
                  <a:srgbClr val="777777"/>
                </a:solidFill>
                <a:latin typeface="Lato"/>
              </a:rPr>
              <a:t>that the router </a:t>
            </a:r>
            <a:r>
              <a:rPr lang="en-US">
                <a:solidFill>
                  <a:srgbClr val="777777"/>
                </a:solidFill>
                <a:latin typeface="Lato"/>
              </a:rPr>
              <a:t>switch is in the off position </a:t>
            </a:r>
            <a:r>
              <a:rPr lang="en-US" smtClean="0">
                <a:solidFill>
                  <a:srgbClr val="777777"/>
                </a:solidFill>
                <a:latin typeface="Lato"/>
              </a:rPr>
              <a:t>when changing cutter or when tools is not being used.</a:t>
            </a:r>
            <a:br>
              <a:rPr lang="en-US" smtClean="0">
                <a:solidFill>
                  <a:srgbClr val="777777"/>
                </a:solidFill>
                <a:latin typeface="Lato"/>
              </a:rPr>
            </a:br>
            <a:endParaRPr lang="en-US">
              <a:solidFill>
                <a:srgbClr val="777777"/>
              </a:solidFill>
              <a:latin typeface="Lato"/>
            </a:endParaRPr>
          </a:p>
          <a:p>
            <a:pPr>
              <a:buFont typeface="Arial" panose="020B0604020202020204" pitchFamily="34" charset="0"/>
              <a:buChar char="•"/>
            </a:pPr>
            <a:r>
              <a:rPr lang="en-US" smtClean="0">
                <a:solidFill>
                  <a:srgbClr val="777777"/>
                </a:solidFill>
                <a:latin typeface="Lato"/>
              </a:rPr>
              <a:t> Dress </a:t>
            </a:r>
            <a:r>
              <a:rPr lang="en-US">
                <a:solidFill>
                  <a:srgbClr val="777777"/>
                </a:solidFill>
                <a:latin typeface="Lato"/>
              </a:rPr>
              <a:t>properly. Do not wear loose clothing, gloves, or jewelry. Keep your hair and clothing away from moving parts. Loose clothes, jewelry, or long hair can be caught in moving parts</a:t>
            </a:r>
            <a:r>
              <a:rPr lang="en-US" smtClean="0">
                <a:solidFill>
                  <a:srgbClr val="777777"/>
                </a:solidFill>
                <a:latin typeface="Lato"/>
              </a:rPr>
              <a:t>.</a:t>
            </a:r>
            <a:br>
              <a:rPr lang="en-US" smtClean="0">
                <a:solidFill>
                  <a:srgbClr val="777777"/>
                </a:solidFill>
                <a:latin typeface="Lato"/>
              </a:rPr>
            </a:br>
            <a:endParaRPr lang="en-US">
              <a:solidFill>
                <a:srgbClr val="777777"/>
              </a:solidFill>
              <a:latin typeface="Lato"/>
            </a:endParaRPr>
          </a:p>
          <a:p>
            <a:pPr>
              <a:buFont typeface="Arial" panose="020B0604020202020204" pitchFamily="34" charset="0"/>
              <a:buChar char="•"/>
            </a:pPr>
            <a:r>
              <a:rPr lang="en-US" smtClean="0">
                <a:solidFill>
                  <a:srgbClr val="777777"/>
                </a:solidFill>
                <a:latin typeface="Lato"/>
              </a:rPr>
              <a:t> Connect and use dust extraction. Attention to dust </a:t>
            </a:r>
            <a:r>
              <a:rPr lang="en-US">
                <a:solidFill>
                  <a:srgbClr val="777777"/>
                </a:solidFill>
                <a:latin typeface="Lato"/>
              </a:rPr>
              <a:t>collection can reduce dust-related hazards</a:t>
            </a:r>
            <a:r>
              <a:rPr lang="en-US" smtClean="0">
                <a:solidFill>
                  <a:srgbClr val="777777"/>
                </a:solidFill>
                <a:latin typeface="Lato"/>
              </a:rPr>
              <a:t>.</a:t>
            </a:r>
            <a:endParaRPr lang="en-US">
              <a:solidFill>
                <a:srgbClr val="777777"/>
              </a:solidFill>
              <a:latin typeface="Lato"/>
            </a:endParaRPr>
          </a:p>
        </p:txBody>
      </p:sp>
      <p:sp>
        <p:nvSpPr>
          <p:cNvPr id="3" name="Slide Number Placeholder 2"/>
          <p:cNvSpPr>
            <a:spLocks noGrp="1"/>
          </p:cNvSpPr>
          <p:nvPr>
            <p:ph type="sldNum" sz="quarter" idx="4"/>
          </p:nvPr>
        </p:nvSpPr>
        <p:spPr>
          <a:xfrm>
            <a:off x="109715" y="168752"/>
            <a:ext cx="301680" cy="210942"/>
          </a:xfrm>
        </p:spPr>
        <p:txBody>
          <a:bodyPr/>
          <a:lstStyle/>
          <a:p>
            <a:r>
              <a:rPr lang="en-US" sz="1200" b="1" smtClean="0">
                <a:latin typeface="Helvetica"/>
              </a:rPr>
              <a:t>5</a:t>
            </a:r>
            <a:endParaRPr lang="en-US" sz="1200" b="1" dirty="0">
              <a:latin typeface="Helvetica"/>
            </a:endParaRPr>
          </a:p>
        </p:txBody>
      </p:sp>
    </p:spTree>
    <p:extLst>
      <p:ext uri="{BB962C8B-B14F-4D97-AF65-F5344CB8AC3E}">
        <p14:creationId xmlns:p14="http://schemas.microsoft.com/office/powerpoint/2010/main" val="34607300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80550" y="213440"/>
            <a:ext cx="3128923" cy="2684451"/>
          </a:xfrm>
        </p:spPr>
        <p:txBody>
          <a:bodyPr lIns="0" tIns="0" rIns="0" bIns="0">
            <a:noAutofit/>
          </a:bodyPr>
          <a:lstStyle/>
          <a:p>
            <a:pPr algn="ctr"/>
            <a:r>
              <a:rPr lang="en-US" sz="800" b="1" kern="1200" smtClean="0">
                <a:solidFill>
                  <a:schemeClr val="tx1">
                    <a:lumMod val="65000"/>
                    <a:lumOff val="35000"/>
                  </a:schemeClr>
                </a:solidFill>
                <a:latin typeface="Lato"/>
                <a:ea typeface="+mn-ea"/>
                <a:cs typeface="+mn-cs"/>
              </a:rPr>
              <a:t>- General Power Tool Use and Care -</a:t>
            </a:r>
            <a:r>
              <a:rPr lang="en-US" sz="700" kern="1200" smtClean="0">
                <a:solidFill>
                  <a:schemeClr val="tx1">
                    <a:lumMod val="65000"/>
                    <a:lumOff val="35000"/>
                  </a:schemeClr>
                </a:solidFill>
                <a:latin typeface="Lato"/>
                <a:ea typeface="+mn-ea"/>
                <a:cs typeface="+mn-cs"/>
              </a:rPr>
              <a:t/>
            </a:r>
            <a:br>
              <a:rPr lang="en-US" sz="700" kern="1200" smtClean="0">
                <a:solidFill>
                  <a:schemeClr val="tx1">
                    <a:lumMod val="65000"/>
                    <a:lumOff val="35000"/>
                  </a:schemeClr>
                </a:solidFill>
                <a:latin typeface="Lato"/>
                <a:ea typeface="+mn-ea"/>
                <a:cs typeface="+mn-cs"/>
              </a:rPr>
            </a:br>
            <a:r>
              <a:rPr lang="en-US" sz="700" kern="1200">
                <a:solidFill>
                  <a:srgbClr val="777777"/>
                </a:solidFill>
                <a:latin typeface="Lato"/>
                <a:ea typeface="+mn-ea"/>
                <a:cs typeface="+mn-cs"/>
              </a:rPr>
              <a:t> </a:t>
            </a:r>
          </a:p>
          <a:p>
            <a:pPr marL="171450" indent="-171450">
              <a:buClr>
                <a:schemeClr val="accent1"/>
              </a:buClr>
              <a:buSzPct val="150000"/>
              <a:buFont typeface="Wingdings" panose="05000000000000000000" pitchFamily="2" charset="2"/>
              <a:buChar char="§"/>
            </a:pPr>
            <a:r>
              <a:rPr lang="en-US" sz="650" kern="1200" smtClean="0">
                <a:solidFill>
                  <a:srgbClr val="777777"/>
                </a:solidFill>
                <a:latin typeface="Lato"/>
                <a:ea typeface="+mn-ea"/>
                <a:cs typeface="+mn-cs"/>
              </a:rPr>
              <a:t>Do </a:t>
            </a:r>
            <a:r>
              <a:rPr lang="en-US" sz="650" kern="1200">
                <a:solidFill>
                  <a:srgbClr val="777777"/>
                </a:solidFill>
                <a:latin typeface="Lato"/>
                <a:ea typeface="+mn-ea"/>
                <a:cs typeface="+mn-cs"/>
              </a:rPr>
              <a:t>not force </a:t>
            </a:r>
            <a:r>
              <a:rPr lang="en-US" sz="650" kern="1200" smtClean="0">
                <a:solidFill>
                  <a:srgbClr val="777777"/>
                </a:solidFill>
                <a:latin typeface="Lato"/>
                <a:ea typeface="+mn-ea"/>
                <a:cs typeface="+mn-cs"/>
              </a:rPr>
              <a:t>a </a:t>
            </a:r>
            <a:r>
              <a:rPr lang="en-US" sz="650" kern="1200">
                <a:solidFill>
                  <a:srgbClr val="777777"/>
                </a:solidFill>
                <a:latin typeface="Lato"/>
                <a:ea typeface="+mn-ea"/>
                <a:cs typeface="+mn-cs"/>
              </a:rPr>
              <a:t>power tool. Use the correct </a:t>
            </a:r>
            <a:r>
              <a:rPr lang="en-US" sz="650" kern="1200" smtClean="0">
                <a:solidFill>
                  <a:srgbClr val="777777"/>
                </a:solidFill>
                <a:latin typeface="Lato"/>
                <a:ea typeface="+mn-ea"/>
                <a:cs typeface="+mn-cs"/>
              </a:rPr>
              <a:t>tooling for </a:t>
            </a:r>
            <a:r>
              <a:rPr lang="en-US" sz="650" kern="1200">
                <a:solidFill>
                  <a:srgbClr val="777777"/>
                </a:solidFill>
                <a:latin typeface="Lato"/>
                <a:ea typeface="+mn-ea"/>
                <a:cs typeface="+mn-cs"/>
              </a:rPr>
              <a:t>your application. The correct </a:t>
            </a:r>
            <a:r>
              <a:rPr lang="en-US" sz="650" kern="1200" smtClean="0">
                <a:solidFill>
                  <a:srgbClr val="777777"/>
                </a:solidFill>
                <a:latin typeface="Lato"/>
                <a:ea typeface="+mn-ea"/>
                <a:cs typeface="+mn-cs"/>
              </a:rPr>
              <a:t>cutter </a:t>
            </a:r>
            <a:r>
              <a:rPr lang="en-US" sz="650" kern="1200">
                <a:solidFill>
                  <a:srgbClr val="777777"/>
                </a:solidFill>
                <a:latin typeface="Lato"/>
                <a:ea typeface="+mn-ea"/>
                <a:cs typeface="+mn-cs"/>
              </a:rPr>
              <a:t>will do the job better, and safer, at the rate for which it was designed</a:t>
            </a:r>
            <a:r>
              <a:rPr lang="en-US" sz="650" kern="1200" smtClean="0">
                <a:solidFill>
                  <a:srgbClr val="777777"/>
                </a:solidFill>
                <a:latin typeface="Lato"/>
                <a:ea typeface="+mn-ea"/>
                <a:cs typeface="+mn-cs"/>
              </a:rPr>
              <a:t>.</a:t>
            </a:r>
            <a:br>
              <a:rPr lang="en-US" sz="650" kern="1200" smtClean="0">
                <a:solidFill>
                  <a:srgbClr val="777777"/>
                </a:solidFill>
                <a:latin typeface="Lato"/>
                <a:ea typeface="+mn-ea"/>
                <a:cs typeface="+mn-cs"/>
              </a:rPr>
            </a:br>
            <a:endParaRPr lang="en-US" sz="650" kern="1200">
              <a:solidFill>
                <a:srgbClr val="777777"/>
              </a:solidFill>
              <a:latin typeface="Lato"/>
              <a:ea typeface="+mn-ea"/>
              <a:cs typeface="+mn-cs"/>
            </a:endParaRPr>
          </a:p>
          <a:p>
            <a:pPr marL="171450" indent="-171450">
              <a:buClr>
                <a:schemeClr val="accent1"/>
              </a:buClr>
              <a:buSzPct val="150000"/>
              <a:buFont typeface="Wingdings" panose="05000000000000000000" pitchFamily="2" charset="2"/>
              <a:buChar char="§"/>
            </a:pPr>
            <a:r>
              <a:rPr lang="en-US" sz="650" kern="1200">
                <a:solidFill>
                  <a:srgbClr val="777777"/>
                </a:solidFill>
                <a:latin typeface="Lato"/>
                <a:ea typeface="+mn-ea"/>
                <a:cs typeface="+mn-cs"/>
              </a:rPr>
              <a:t>Do not use </a:t>
            </a:r>
            <a:r>
              <a:rPr lang="en-US" sz="650" kern="1200" smtClean="0">
                <a:solidFill>
                  <a:srgbClr val="777777"/>
                </a:solidFill>
                <a:latin typeface="Lato"/>
                <a:ea typeface="+mn-ea"/>
                <a:cs typeface="+mn-cs"/>
              </a:rPr>
              <a:t>a </a:t>
            </a:r>
            <a:r>
              <a:rPr lang="en-US" sz="650" kern="1200">
                <a:solidFill>
                  <a:srgbClr val="777777"/>
                </a:solidFill>
                <a:latin typeface="Lato"/>
                <a:ea typeface="+mn-ea"/>
                <a:cs typeface="+mn-cs"/>
              </a:rPr>
              <a:t>power tool if the switch does not turn it on and off. Any power tool that cannot be controlled with the switch is dangerous and must be repaired</a:t>
            </a:r>
            <a:r>
              <a:rPr lang="en-US" sz="650" kern="1200" smtClean="0">
                <a:solidFill>
                  <a:srgbClr val="777777"/>
                </a:solidFill>
                <a:latin typeface="Lato"/>
                <a:ea typeface="+mn-ea"/>
                <a:cs typeface="+mn-cs"/>
              </a:rPr>
              <a:t>.</a:t>
            </a:r>
            <a:br>
              <a:rPr lang="en-US" sz="650" kern="1200" smtClean="0">
                <a:solidFill>
                  <a:srgbClr val="777777"/>
                </a:solidFill>
                <a:latin typeface="Lato"/>
                <a:ea typeface="+mn-ea"/>
                <a:cs typeface="+mn-cs"/>
              </a:rPr>
            </a:br>
            <a:endParaRPr lang="en-US" sz="650" kern="1200">
              <a:solidFill>
                <a:srgbClr val="777777"/>
              </a:solidFill>
              <a:latin typeface="Lato"/>
              <a:ea typeface="+mn-ea"/>
              <a:cs typeface="+mn-cs"/>
            </a:endParaRPr>
          </a:p>
          <a:p>
            <a:pPr marL="171450" indent="-171450">
              <a:buClr>
                <a:schemeClr val="accent1"/>
              </a:buClr>
              <a:buSzPct val="150000"/>
              <a:buFont typeface="Wingdings" panose="05000000000000000000" pitchFamily="2" charset="2"/>
              <a:buChar char="§"/>
            </a:pPr>
            <a:r>
              <a:rPr lang="en-US" sz="650" kern="1200">
                <a:solidFill>
                  <a:srgbClr val="777777"/>
                </a:solidFill>
                <a:latin typeface="Lato"/>
                <a:ea typeface="+mn-ea"/>
                <a:cs typeface="+mn-cs"/>
              </a:rPr>
              <a:t>Secure and support the workpiece. Use a stable work surface and clamps. </a:t>
            </a:r>
            <a:r>
              <a:rPr lang="en-US" sz="650" kern="1200" smtClean="0">
                <a:solidFill>
                  <a:srgbClr val="777777"/>
                </a:solidFill>
                <a:latin typeface="Lato"/>
                <a:ea typeface="+mn-ea"/>
                <a:cs typeface="+mn-cs"/>
              </a:rPr>
              <a:t>Never </a:t>
            </a:r>
            <a:r>
              <a:rPr lang="en-US" sz="650" kern="1200">
                <a:solidFill>
                  <a:srgbClr val="777777"/>
                </a:solidFill>
                <a:latin typeface="Lato"/>
                <a:ea typeface="+mn-ea"/>
                <a:cs typeface="+mn-cs"/>
              </a:rPr>
              <a:t>not hold the work by hand or against your body</a:t>
            </a:r>
            <a:r>
              <a:rPr lang="en-US" sz="650" kern="1200" smtClean="0">
                <a:solidFill>
                  <a:srgbClr val="777777"/>
                </a:solidFill>
                <a:latin typeface="Lato"/>
                <a:ea typeface="+mn-ea"/>
                <a:cs typeface="+mn-cs"/>
              </a:rPr>
              <a:t>.</a:t>
            </a:r>
            <a:br>
              <a:rPr lang="en-US" sz="650" kern="1200" smtClean="0">
                <a:solidFill>
                  <a:srgbClr val="777777"/>
                </a:solidFill>
                <a:latin typeface="Lato"/>
                <a:ea typeface="+mn-ea"/>
                <a:cs typeface="+mn-cs"/>
              </a:rPr>
            </a:br>
            <a:endParaRPr lang="en-US" sz="650" kern="1200">
              <a:solidFill>
                <a:srgbClr val="777777"/>
              </a:solidFill>
              <a:latin typeface="Lato"/>
              <a:ea typeface="+mn-ea"/>
              <a:cs typeface="+mn-cs"/>
            </a:endParaRPr>
          </a:p>
          <a:p>
            <a:pPr marL="171450" indent="-171450">
              <a:buClr>
                <a:schemeClr val="accent1"/>
              </a:buClr>
              <a:buSzPct val="150000"/>
              <a:buFont typeface="Wingdings" panose="05000000000000000000" pitchFamily="2" charset="2"/>
              <a:buChar char="§"/>
            </a:pPr>
            <a:r>
              <a:rPr lang="en-US" sz="650" kern="1200" smtClean="0">
                <a:solidFill>
                  <a:srgbClr val="777777"/>
                </a:solidFill>
                <a:latin typeface="Lato"/>
                <a:ea typeface="+mn-ea"/>
                <a:cs typeface="+mn-cs"/>
              </a:rPr>
              <a:t>Do </a:t>
            </a:r>
            <a:r>
              <a:rPr lang="en-US" sz="650" kern="1200">
                <a:solidFill>
                  <a:srgbClr val="777777"/>
                </a:solidFill>
                <a:latin typeface="Lato"/>
                <a:ea typeface="+mn-ea"/>
                <a:cs typeface="+mn-cs"/>
              </a:rPr>
              <a:t>not touch the cutter or workpiece immediately after operation. They may be very hot and may burn you. Keep cutting tools sharp and clean. Properly maintained cutting tools with sharp cutting edges are less likely to bind and are easier to control</a:t>
            </a:r>
            <a:r>
              <a:rPr lang="en-US" sz="650" kern="1200" smtClean="0">
                <a:solidFill>
                  <a:srgbClr val="777777"/>
                </a:solidFill>
                <a:latin typeface="Lato"/>
                <a:ea typeface="+mn-ea"/>
                <a:cs typeface="+mn-cs"/>
              </a:rPr>
              <a:t>.</a:t>
            </a:r>
            <a:br>
              <a:rPr lang="en-US" sz="650" kern="1200" smtClean="0">
                <a:solidFill>
                  <a:srgbClr val="777777"/>
                </a:solidFill>
                <a:latin typeface="Lato"/>
                <a:ea typeface="+mn-ea"/>
                <a:cs typeface="+mn-cs"/>
              </a:rPr>
            </a:br>
            <a:endParaRPr lang="en-US" sz="650" kern="1200">
              <a:solidFill>
                <a:srgbClr val="777777"/>
              </a:solidFill>
              <a:latin typeface="Lato"/>
              <a:ea typeface="+mn-ea"/>
              <a:cs typeface="+mn-cs"/>
            </a:endParaRPr>
          </a:p>
          <a:p>
            <a:pPr marL="171450" indent="-171450">
              <a:buClr>
                <a:schemeClr val="accent1"/>
              </a:buClr>
              <a:buSzPct val="150000"/>
              <a:buFont typeface="Wingdings" panose="05000000000000000000" pitchFamily="2" charset="2"/>
              <a:buChar char="§"/>
            </a:pPr>
            <a:r>
              <a:rPr lang="en-US" sz="650" kern="1200">
                <a:solidFill>
                  <a:srgbClr val="777777"/>
                </a:solidFill>
                <a:latin typeface="Lato"/>
                <a:ea typeface="+mn-ea"/>
                <a:cs typeface="+mn-cs"/>
              </a:rPr>
              <a:t>Store idle power tools out of the reach of children. Do not allow persons unfamiliar with the power tool or these instructions to operate the power tool. Power tools are dangerous in the hands of untrained users</a:t>
            </a:r>
            <a:r>
              <a:rPr lang="en-US" sz="650" kern="1200" smtClean="0">
                <a:solidFill>
                  <a:srgbClr val="777777"/>
                </a:solidFill>
                <a:latin typeface="Lato"/>
                <a:ea typeface="+mn-ea"/>
                <a:cs typeface="+mn-cs"/>
              </a:rPr>
              <a:t>.</a:t>
            </a:r>
            <a:br>
              <a:rPr lang="en-US" sz="650" kern="1200" smtClean="0">
                <a:solidFill>
                  <a:srgbClr val="777777"/>
                </a:solidFill>
                <a:latin typeface="Lato"/>
                <a:ea typeface="+mn-ea"/>
                <a:cs typeface="+mn-cs"/>
              </a:rPr>
            </a:br>
            <a:endParaRPr lang="en-US" sz="650" kern="1200">
              <a:solidFill>
                <a:srgbClr val="777777"/>
              </a:solidFill>
              <a:latin typeface="Lato"/>
              <a:ea typeface="+mn-ea"/>
              <a:cs typeface="+mn-cs"/>
            </a:endParaRPr>
          </a:p>
          <a:p>
            <a:pPr marL="171450" indent="-171450">
              <a:buClr>
                <a:schemeClr val="accent1"/>
              </a:buClr>
              <a:buSzPct val="150000"/>
              <a:buFont typeface="Wingdings" panose="05000000000000000000" pitchFamily="2" charset="2"/>
              <a:buChar char="§"/>
            </a:pPr>
            <a:r>
              <a:rPr lang="en-US" sz="650" kern="1200">
                <a:solidFill>
                  <a:srgbClr val="777777"/>
                </a:solidFill>
                <a:latin typeface="Lato"/>
                <a:ea typeface="+mn-ea"/>
                <a:cs typeface="+mn-cs"/>
              </a:rPr>
              <a:t>Maintain power tools. Check for misalignment or binding of moving parts, breakage of parts and any other condition that may affect the power tool’s operation. If damaged, have the power tool repaired before use. Many accidents are caused by poorly maintained power tools.</a:t>
            </a:r>
          </a:p>
          <a:p>
            <a:pPr marL="171450" indent="-171450" algn="l">
              <a:buClr>
                <a:schemeClr val="accent1"/>
              </a:buClr>
              <a:buSzPct val="150000"/>
              <a:buFont typeface="Wingdings" panose="05000000000000000000" pitchFamily="2" charset="2"/>
              <a:buChar char="§"/>
            </a:pPr>
            <a:endParaRPr lang="en-US" sz="650" kern="1200" dirty="0">
              <a:solidFill>
                <a:srgbClr val="777777"/>
              </a:solidFill>
              <a:latin typeface="Lato"/>
              <a:ea typeface="+mn-ea"/>
              <a:cs typeface="+mn-cs"/>
            </a:endParaRPr>
          </a:p>
        </p:txBody>
      </p:sp>
      <p:sp>
        <p:nvSpPr>
          <p:cNvPr id="3" name="Slide Number Placeholder 2"/>
          <p:cNvSpPr>
            <a:spLocks noGrp="1"/>
          </p:cNvSpPr>
          <p:nvPr>
            <p:ph type="sldNum" sz="quarter" idx="4"/>
          </p:nvPr>
        </p:nvSpPr>
        <p:spPr>
          <a:xfrm>
            <a:off x="109715" y="168752"/>
            <a:ext cx="301680" cy="210942"/>
          </a:xfrm>
        </p:spPr>
        <p:txBody>
          <a:bodyPr/>
          <a:lstStyle/>
          <a:p>
            <a:fld id="{71EAB6EA-3273-4AEA-AE87-98370B0A35CE}" type="slidenum">
              <a:rPr lang="en-US" sz="1200" b="1" smtClean="0">
                <a:latin typeface="Helvetica"/>
              </a:rPr>
              <a:pPr/>
              <a:t>6</a:t>
            </a:fld>
            <a:endParaRPr lang="en-US" sz="1200" b="1" dirty="0">
              <a:latin typeface="Helvetica"/>
            </a:endParaRPr>
          </a:p>
        </p:txBody>
      </p:sp>
    </p:spTree>
    <p:extLst>
      <p:ext uri="{BB962C8B-B14F-4D97-AF65-F5344CB8AC3E}">
        <p14:creationId xmlns:p14="http://schemas.microsoft.com/office/powerpoint/2010/main" val="10303400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48428" y="66973"/>
            <a:ext cx="1809172" cy="2923877"/>
          </a:xfrm>
          <a:prstGeom prst="rect">
            <a:avLst/>
          </a:prstGeom>
        </p:spPr>
        <p:txBody>
          <a:bodyPr wrap="square">
            <a:spAutoFit/>
          </a:bodyPr>
          <a:lstStyle/>
          <a:p>
            <a:r>
              <a:rPr lang="en-US" sz="800" b="1" smtClean="0">
                <a:solidFill>
                  <a:srgbClr val="555555"/>
                </a:solidFill>
                <a:latin typeface="Lato"/>
              </a:rPr>
              <a:t>Choose </a:t>
            </a:r>
            <a:r>
              <a:rPr lang="en-US" sz="800" b="1">
                <a:solidFill>
                  <a:srgbClr val="555555"/>
                </a:solidFill>
                <a:latin typeface="Lato"/>
              </a:rPr>
              <a:t>the </a:t>
            </a:r>
            <a:r>
              <a:rPr lang="en-US" sz="800" b="1" smtClean="0">
                <a:solidFill>
                  <a:srgbClr val="555555"/>
                </a:solidFill>
                <a:latin typeface="Lato"/>
              </a:rPr>
              <a:t>Right Cutting Tool</a:t>
            </a:r>
            <a:br>
              <a:rPr lang="en-US" sz="800" b="1" smtClean="0">
                <a:solidFill>
                  <a:srgbClr val="555555"/>
                </a:solidFill>
                <a:latin typeface="Lato"/>
              </a:rPr>
            </a:br>
            <a:r>
              <a:rPr lang="en-US" sz="800" b="1">
                <a:solidFill>
                  <a:srgbClr val="555555"/>
                </a:solidFill>
                <a:latin typeface="Lato"/>
              </a:rPr>
              <a:t> </a:t>
            </a:r>
          </a:p>
          <a:p>
            <a:pPr>
              <a:buFont typeface="Arial" panose="020B0604020202020204" pitchFamily="34" charset="0"/>
              <a:buChar char="•"/>
            </a:pPr>
            <a:r>
              <a:rPr lang="en-US" smtClean="0">
                <a:solidFill>
                  <a:srgbClr val="777777"/>
                </a:solidFill>
                <a:latin typeface="Lato"/>
              </a:rPr>
              <a:t> Choosing </a:t>
            </a:r>
            <a:r>
              <a:rPr lang="en-US">
                <a:solidFill>
                  <a:srgbClr val="777777"/>
                </a:solidFill>
                <a:latin typeface="Lato"/>
              </a:rPr>
              <a:t>the correct </a:t>
            </a:r>
            <a:r>
              <a:rPr lang="en-US" smtClean="0">
                <a:solidFill>
                  <a:srgbClr val="777777"/>
                </a:solidFill>
                <a:latin typeface="Lato"/>
              </a:rPr>
              <a:t>cutting tool or accessory will help you do your </a:t>
            </a:r>
            <a:r>
              <a:rPr lang="en-US">
                <a:solidFill>
                  <a:srgbClr val="777777"/>
                </a:solidFill>
                <a:latin typeface="Lato"/>
              </a:rPr>
              <a:t>job </a:t>
            </a:r>
            <a:r>
              <a:rPr lang="en-US" smtClean="0">
                <a:solidFill>
                  <a:srgbClr val="777777"/>
                </a:solidFill>
                <a:latin typeface="Lato"/>
              </a:rPr>
              <a:t>safer and faster and reduce </a:t>
            </a:r>
            <a:r>
              <a:rPr lang="en-US">
                <a:solidFill>
                  <a:srgbClr val="777777"/>
                </a:solidFill>
                <a:latin typeface="Lato"/>
              </a:rPr>
              <a:t>the risk of </a:t>
            </a:r>
            <a:r>
              <a:rPr lang="en-US" smtClean="0">
                <a:solidFill>
                  <a:srgbClr val="777777"/>
                </a:solidFill>
                <a:latin typeface="Lato"/>
              </a:rPr>
              <a:t>injury.</a:t>
            </a:r>
            <a:br>
              <a:rPr lang="en-US" smtClean="0">
                <a:solidFill>
                  <a:srgbClr val="777777"/>
                </a:solidFill>
                <a:latin typeface="Lato"/>
              </a:rPr>
            </a:br>
            <a:endParaRPr lang="en-US">
              <a:solidFill>
                <a:srgbClr val="777777"/>
              </a:solidFill>
              <a:latin typeface="Lato"/>
            </a:endParaRPr>
          </a:p>
          <a:p>
            <a:pPr>
              <a:buFont typeface="Arial" panose="020B0604020202020204" pitchFamily="34" charset="0"/>
              <a:buChar char="•"/>
            </a:pPr>
            <a:r>
              <a:rPr lang="en-US" smtClean="0">
                <a:solidFill>
                  <a:srgbClr val="777777"/>
                </a:solidFill>
                <a:latin typeface="Lato"/>
              </a:rPr>
              <a:t> Use </a:t>
            </a:r>
            <a:r>
              <a:rPr lang="en-US">
                <a:solidFill>
                  <a:srgbClr val="777777"/>
                </a:solidFill>
                <a:latin typeface="Lato"/>
              </a:rPr>
              <a:t>only those </a:t>
            </a:r>
            <a:r>
              <a:rPr lang="en-US" smtClean="0">
                <a:solidFill>
                  <a:srgbClr val="777777"/>
                </a:solidFill>
                <a:latin typeface="Lato"/>
              </a:rPr>
              <a:t>cutters </a:t>
            </a:r>
            <a:r>
              <a:rPr lang="en-US">
                <a:solidFill>
                  <a:srgbClr val="777777"/>
                </a:solidFill>
                <a:latin typeface="Lato"/>
              </a:rPr>
              <a:t>with speeds rated at least as high as the no-load RPM on the </a:t>
            </a:r>
            <a:r>
              <a:rPr lang="en-US" smtClean="0">
                <a:solidFill>
                  <a:srgbClr val="777777"/>
                </a:solidFill>
                <a:latin typeface="Lato"/>
              </a:rPr>
              <a:t>tool, </a:t>
            </a:r>
            <a:r>
              <a:rPr lang="en-US">
                <a:solidFill>
                  <a:srgbClr val="777777"/>
                </a:solidFill>
                <a:latin typeface="Lato"/>
              </a:rPr>
              <a:t>27,000 </a:t>
            </a:r>
            <a:r>
              <a:rPr lang="en-US" smtClean="0">
                <a:solidFill>
                  <a:srgbClr val="777777"/>
                </a:solidFill>
                <a:latin typeface="Lato"/>
              </a:rPr>
              <a:t>RPM. The </a:t>
            </a:r>
            <a:r>
              <a:rPr lang="en-US">
                <a:solidFill>
                  <a:srgbClr val="777777"/>
                </a:solidFill>
                <a:latin typeface="Lato"/>
              </a:rPr>
              <a:t>wrong accessory can shatter during use, possibly causing injury</a:t>
            </a:r>
            <a:r>
              <a:rPr lang="en-US" smtClean="0">
                <a:solidFill>
                  <a:srgbClr val="777777"/>
                </a:solidFill>
                <a:latin typeface="Lato"/>
              </a:rPr>
              <a:t>.</a:t>
            </a:r>
            <a:br>
              <a:rPr lang="en-US" smtClean="0">
                <a:solidFill>
                  <a:srgbClr val="777777"/>
                </a:solidFill>
                <a:latin typeface="Lato"/>
              </a:rPr>
            </a:br>
            <a:endParaRPr lang="en-US">
              <a:solidFill>
                <a:srgbClr val="777777"/>
              </a:solidFill>
              <a:latin typeface="Lato"/>
            </a:endParaRPr>
          </a:p>
          <a:p>
            <a:pPr>
              <a:buFont typeface="Arial" panose="020B0604020202020204" pitchFamily="34" charset="0"/>
              <a:buChar char="•"/>
            </a:pPr>
            <a:r>
              <a:rPr lang="en-US" smtClean="0">
                <a:solidFill>
                  <a:srgbClr val="777777"/>
                </a:solidFill>
                <a:latin typeface="Lato"/>
              </a:rPr>
              <a:t> Never </a:t>
            </a:r>
            <a:r>
              <a:rPr lang="en-US">
                <a:solidFill>
                  <a:srgbClr val="777777"/>
                </a:solidFill>
                <a:latin typeface="Lato"/>
              </a:rPr>
              <a:t>use dull or damaged </a:t>
            </a:r>
            <a:r>
              <a:rPr lang="en-US" smtClean="0">
                <a:solidFill>
                  <a:srgbClr val="777777"/>
                </a:solidFill>
                <a:latin typeface="Lato"/>
              </a:rPr>
              <a:t>bits. They are likely to cut poorly or break.</a:t>
            </a:r>
            <a:br>
              <a:rPr lang="en-US" smtClean="0">
                <a:solidFill>
                  <a:srgbClr val="777777"/>
                </a:solidFill>
                <a:latin typeface="Lato"/>
              </a:rPr>
            </a:br>
            <a:endParaRPr lang="en-US" smtClean="0">
              <a:solidFill>
                <a:srgbClr val="777777"/>
              </a:solidFill>
              <a:latin typeface="Lato"/>
            </a:endParaRPr>
          </a:p>
          <a:p>
            <a:pPr>
              <a:buFont typeface="Arial" panose="020B0604020202020204" pitchFamily="34" charset="0"/>
              <a:buChar char="•"/>
            </a:pPr>
            <a:r>
              <a:rPr lang="en-US" smtClean="0">
                <a:solidFill>
                  <a:srgbClr val="777777"/>
                </a:solidFill>
                <a:latin typeface="Lato"/>
              </a:rPr>
              <a:t> Do handle sharp </a:t>
            </a:r>
            <a:r>
              <a:rPr lang="en-US">
                <a:solidFill>
                  <a:srgbClr val="777777"/>
                </a:solidFill>
                <a:latin typeface="Lato"/>
              </a:rPr>
              <a:t>bits </a:t>
            </a:r>
            <a:r>
              <a:rPr lang="en-US" smtClean="0">
                <a:solidFill>
                  <a:srgbClr val="777777"/>
                </a:solidFill>
                <a:latin typeface="Lato"/>
              </a:rPr>
              <a:t>with </a:t>
            </a:r>
            <a:r>
              <a:rPr lang="en-US">
                <a:solidFill>
                  <a:srgbClr val="777777"/>
                </a:solidFill>
                <a:latin typeface="Lato"/>
              </a:rPr>
              <a:t>care. </a:t>
            </a:r>
            <a:br>
              <a:rPr lang="en-US">
                <a:solidFill>
                  <a:srgbClr val="777777"/>
                </a:solidFill>
                <a:latin typeface="Lato"/>
              </a:rPr>
            </a:br>
            <a:r>
              <a:rPr lang="en-US" smtClean="0">
                <a:solidFill>
                  <a:srgbClr val="777777"/>
                </a:solidFill>
                <a:latin typeface="Lato"/>
              </a:rPr>
              <a:t> </a:t>
            </a:r>
            <a:endParaRPr lang="en-US">
              <a:solidFill>
                <a:srgbClr val="777777"/>
              </a:solidFill>
              <a:latin typeface="Lato"/>
            </a:endParaRPr>
          </a:p>
          <a:p>
            <a:pPr>
              <a:buFont typeface="Arial" panose="020B0604020202020204" pitchFamily="34" charset="0"/>
              <a:buChar char="•"/>
            </a:pPr>
            <a:r>
              <a:rPr lang="en-US" smtClean="0">
                <a:solidFill>
                  <a:srgbClr val="777777"/>
                </a:solidFill>
                <a:latin typeface="Lato"/>
              </a:rPr>
              <a:t> The correct shank diameter for the standard collet in your tool is 1/4</a:t>
            </a:r>
            <a:r>
              <a:rPr lang="en-US">
                <a:solidFill>
                  <a:srgbClr val="777777"/>
                </a:solidFill>
                <a:latin typeface="Lato"/>
              </a:rPr>
              <a:t>" (6.4 mm</a:t>
            </a:r>
            <a:r>
              <a:rPr lang="en-US" smtClean="0">
                <a:solidFill>
                  <a:srgbClr val="777777"/>
                </a:solidFill>
                <a:latin typeface="Lato"/>
              </a:rPr>
              <a:t>). Use </a:t>
            </a:r>
            <a:r>
              <a:rPr lang="en-US">
                <a:solidFill>
                  <a:srgbClr val="777777"/>
                </a:solidFill>
                <a:latin typeface="Lato"/>
              </a:rPr>
              <a:t>the appropriate optional collet for other shank diameters</a:t>
            </a:r>
            <a:r>
              <a:rPr lang="en-US" smtClean="0">
                <a:solidFill>
                  <a:srgbClr val="777777"/>
                </a:solidFill>
                <a:latin typeface="Lato"/>
              </a:rPr>
              <a:t>.</a:t>
            </a:r>
            <a:br>
              <a:rPr lang="en-US" smtClean="0">
                <a:solidFill>
                  <a:srgbClr val="777777"/>
                </a:solidFill>
                <a:latin typeface="Lato"/>
              </a:rPr>
            </a:br>
            <a:endParaRPr lang="en-US" smtClean="0">
              <a:solidFill>
                <a:srgbClr val="777777"/>
              </a:solidFill>
              <a:latin typeface="Lato"/>
            </a:endParaRPr>
          </a:p>
          <a:p>
            <a:pPr>
              <a:buFont typeface="Arial" panose="020B0604020202020204" pitchFamily="34" charset="0"/>
              <a:buChar char="•"/>
            </a:pPr>
            <a:r>
              <a:rPr lang="en-US" smtClean="0">
                <a:solidFill>
                  <a:srgbClr val="777777"/>
                </a:solidFill>
                <a:latin typeface="Lato"/>
              </a:rPr>
              <a:t> Do </a:t>
            </a:r>
            <a:r>
              <a:rPr lang="en-US">
                <a:solidFill>
                  <a:srgbClr val="777777"/>
                </a:solidFill>
                <a:latin typeface="Lato"/>
              </a:rPr>
              <a:t>not use router bits with a diameter in excess of 1/2” (12.7mm) in your Handibot.</a:t>
            </a:r>
            <a:br>
              <a:rPr lang="en-US">
                <a:solidFill>
                  <a:srgbClr val="777777"/>
                </a:solidFill>
                <a:latin typeface="Lato"/>
              </a:rPr>
            </a:br>
            <a:endParaRPr lang="en-US">
              <a:solidFill>
                <a:srgbClr val="777777"/>
              </a:solidFill>
              <a:latin typeface="Lato"/>
            </a:endParaRPr>
          </a:p>
        </p:txBody>
      </p:sp>
      <p:sp>
        <p:nvSpPr>
          <p:cNvPr id="3" name="Slide Number Placeholder 2"/>
          <p:cNvSpPr>
            <a:spLocks noGrp="1"/>
          </p:cNvSpPr>
          <p:nvPr>
            <p:ph type="sldNum" sz="quarter" idx="4"/>
          </p:nvPr>
        </p:nvSpPr>
        <p:spPr>
          <a:xfrm>
            <a:off x="109715" y="168752"/>
            <a:ext cx="301680" cy="210942"/>
          </a:xfrm>
        </p:spPr>
        <p:txBody>
          <a:bodyPr/>
          <a:lstStyle/>
          <a:p>
            <a:r>
              <a:rPr lang="en-US" sz="1200" b="1" smtClean="0">
                <a:latin typeface="Helvetica"/>
              </a:rPr>
              <a:t>7</a:t>
            </a:r>
            <a:endParaRPr lang="en-US" sz="1200" b="1" dirty="0">
              <a:latin typeface="Helvetica"/>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15" y="569475"/>
            <a:ext cx="1709953" cy="1682149"/>
          </a:xfrm>
          <a:prstGeom prst="rect">
            <a:avLst/>
          </a:prstGeom>
        </p:spPr>
      </p:pic>
    </p:spTree>
    <p:extLst>
      <p:ext uri="{BB962C8B-B14F-4D97-AF65-F5344CB8AC3E}">
        <p14:creationId xmlns:p14="http://schemas.microsoft.com/office/powerpoint/2010/main" val="16246422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48428" y="304167"/>
            <a:ext cx="1809172" cy="2508379"/>
          </a:xfrm>
          <a:prstGeom prst="rect">
            <a:avLst/>
          </a:prstGeom>
        </p:spPr>
        <p:txBody>
          <a:bodyPr wrap="square">
            <a:spAutoFit/>
          </a:bodyPr>
          <a:lstStyle/>
          <a:p>
            <a:r>
              <a:rPr lang="en-US" sz="800" b="1" smtClean="0">
                <a:solidFill>
                  <a:srgbClr val="555555"/>
                </a:solidFill>
                <a:latin typeface="Lato"/>
              </a:rPr>
              <a:t>Using/Changing </a:t>
            </a:r>
            <a:r>
              <a:rPr lang="en-US" sz="800" b="1" dirty="0" smtClean="0">
                <a:solidFill>
                  <a:srgbClr val="555555"/>
                </a:solidFill>
                <a:latin typeface="Lato"/>
              </a:rPr>
              <a:t>Cutting Tools Safely</a:t>
            </a:r>
            <a:r>
              <a:rPr lang="en-US" sz="800" b="1" dirty="0">
                <a:solidFill>
                  <a:srgbClr val="555555"/>
                </a:solidFill>
                <a:latin typeface="Lato"/>
              </a:rPr>
              <a:t> </a:t>
            </a:r>
            <a:r>
              <a:rPr lang="en-US" sz="800" b="1" dirty="0" smtClean="0">
                <a:solidFill>
                  <a:srgbClr val="555555"/>
                </a:solidFill>
                <a:latin typeface="Lato"/>
              </a:rPr>
              <a:t/>
            </a:r>
            <a:br>
              <a:rPr lang="en-US" sz="800" b="1" dirty="0" smtClean="0">
                <a:solidFill>
                  <a:srgbClr val="555555"/>
                </a:solidFill>
                <a:latin typeface="Lato"/>
              </a:rPr>
            </a:br>
            <a:endParaRPr lang="en-US" sz="800" b="1" dirty="0">
              <a:solidFill>
                <a:srgbClr val="555555"/>
              </a:solidFill>
              <a:latin typeface="Lato"/>
            </a:endParaRPr>
          </a:p>
          <a:p>
            <a:pPr>
              <a:buFont typeface="Arial" panose="020B0604020202020204" pitchFamily="34" charset="0"/>
              <a:buChar char="•"/>
            </a:pPr>
            <a:r>
              <a:rPr lang="en-US" dirty="0" smtClean="0">
                <a:solidFill>
                  <a:srgbClr val="777777"/>
                </a:solidFill>
                <a:latin typeface="Lato"/>
              </a:rPr>
              <a:t> Inspect </a:t>
            </a:r>
            <a:r>
              <a:rPr lang="en-US" dirty="0">
                <a:solidFill>
                  <a:srgbClr val="777777"/>
                </a:solidFill>
                <a:latin typeface="Lato"/>
              </a:rPr>
              <a:t>the router bit before each use. NEVER use a bit if the carbide is cracked or appears damaged in any way</a:t>
            </a:r>
            <a:r>
              <a:rPr lang="en-US" dirty="0" smtClean="0">
                <a:solidFill>
                  <a:srgbClr val="777777"/>
                </a:solidFill>
                <a:latin typeface="Lato"/>
              </a:rPr>
              <a:t>.</a:t>
            </a:r>
            <a:r>
              <a:rPr lang="en-US" dirty="0">
                <a:solidFill>
                  <a:srgbClr val="777777"/>
                </a:solidFill>
                <a:latin typeface="Lato"/>
              </a:rPr>
              <a:t> </a:t>
            </a:r>
            <a:r>
              <a:rPr lang="en-US" dirty="0" smtClean="0">
                <a:solidFill>
                  <a:srgbClr val="777777"/>
                </a:solidFill>
                <a:latin typeface="Lato"/>
              </a:rPr>
              <a:t/>
            </a:r>
            <a:br>
              <a:rPr lang="en-US" dirty="0" smtClean="0">
                <a:solidFill>
                  <a:srgbClr val="777777"/>
                </a:solidFill>
                <a:latin typeface="Lato"/>
              </a:rPr>
            </a:br>
            <a:endParaRPr lang="en-US" dirty="0" smtClean="0">
              <a:solidFill>
                <a:srgbClr val="777777"/>
              </a:solidFill>
              <a:latin typeface="Lato"/>
            </a:endParaRPr>
          </a:p>
          <a:p>
            <a:pPr>
              <a:buFont typeface="Arial" panose="020B0604020202020204" pitchFamily="34" charset="0"/>
              <a:buChar char="•"/>
            </a:pPr>
            <a:r>
              <a:rPr lang="en-US" dirty="0">
                <a:solidFill>
                  <a:srgbClr val="777777"/>
                </a:solidFill>
                <a:latin typeface="Lato"/>
              </a:rPr>
              <a:t> </a:t>
            </a:r>
            <a:r>
              <a:rPr lang="en-US" dirty="0" smtClean="0">
                <a:solidFill>
                  <a:srgbClr val="777777"/>
                </a:solidFill>
                <a:latin typeface="Lato"/>
              </a:rPr>
              <a:t>Ensure </a:t>
            </a:r>
            <a:r>
              <a:rPr lang="en-US" dirty="0">
                <a:solidFill>
                  <a:srgbClr val="777777"/>
                </a:solidFill>
                <a:latin typeface="Lato"/>
              </a:rPr>
              <a:t>that Handibot is in the </a:t>
            </a:r>
            <a:r>
              <a:rPr lang="en-US" dirty="0" smtClean="0">
                <a:solidFill>
                  <a:srgbClr val="777777"/>
                </a:solidFill>
                <a:latin typeface="Lato"/>
              </a:rPr>
              <a:t>“idle” </a:t>
            </a:r>
            <a:r>
              <a:rPr lang="en-US" dirty="0">
                <a:solidFill>
                  <a:srgbClr val="777777"/>
                </a:solidFill>
                <a:latin typeface="Lato"/>
              </a:rPr>
              <a:t>state (green lights) before changing bits</a:t>
            </a:r>
            <a:r>
              <a:rPr lang="en-US" dirty="0" smtClean="0">
                <a:solidFill>
                  <a:srgbClr val="777777"/>
                </a:solidFill>
                <a:latin typeface="Lato"/>
              </a:rPr>
              <a:t>.</a:t>
            </a:r>
            <a:br>
              <a:rPr lang="en-US" dirty="0" smtClean="0">
                <a:solidFill>
                  <a:srgbClr val="777777"/>
                </a:solidFill>
                <a:latin typeface="Lato"/>
              </a:rPr>
            </a:br>
            <a:endParaRPr lang="en-US" dirty="0">
              <a:solidFill>
                <a:srgbClr val="777777"/>
              </a:solidFill>
              <a:latin typeface="Lato"/>
            </a:endParaRPr>
          </a:p>
          <a:p>
            <a:pPr>
              <a:buFont typeface="Arial" panose="020B0604020202020204" pitchFamily="34" charset="0"/>
              <a:buChar char="•"/>
            </a:pPr>
            <a:r>
              <a:rPr lang="en-US" dirty="0" smtClean="0">
                <a:solidFill>
                  <a:srgbClr val="777777"/>
                </a:solidFill>
                <a:latin typeface="Lato"/>
              </a:rPr>
              <a:t> The router has its own switch. Set </a:t>
            </a:r>
            <a:r>
              <a:rPr lang="en-US" dirty="0">
                <a:solidFill>
                  <a:srgbClr val="777777"/>
                </a:solidFill>
                <a:latin typeface="Lato"/>
              </a:rPr>
              <a:t>the router switch </a:t>
            </a:r>
            <a:r>
              <a:rPr lang="en-US" dirty="0" smtClean="0">
                <a:solidFill>
                  <a:srgbClr val="777777"/>
                </a:solidFill>
                <a:latin typeface="Lato"/>
              </a:rPr>
              <a:t>to OFF </a:t>
            </a:r>
            <a:r>
              <a:rPr lang="en-US" dirty="0">
                <a:solidFill>
                  <a:srgbClr val="777777"/>
                </a:solidFill>
                <a:latin typeface="Lato"/>
              </a:rPr>
              <a:t>before </a:t>
            </a:r>
            <a:r>
              <a:rPr lang="en-US" dirty="0" smtClean="0">
                <a:solidFill>
                  <a:srgbClr val="777777"/>
                </a:solidFill>
                <a:latin typeface="Lato"/>
              </a:rPr>
              <a:t>changing bits or making </a:t>
            </a:r>
            <a:r>
              <a:rPr lang="en-US" dirty="0">
                <a:solidFill>
                  <a:srgbClr val="777777"/>
                </a:solidFill>
                <a:latin typeface="Lato"/>
              </a:rPr>
              <a:t>adjustments or changing bits. This </a:t>
            </a:r>
            <a:r>
              <a:rPr lang="en-US" dirty="0" smtClean="0">
                <a:solidFill>
                  <a:srgbClr val="777777"/>
                </a:solidFill>
                <a:latin typeface="Lato"/>
              </a:rPr>
              <a:t>will prevent an accidental router start during </a:t>
            </a:r>
            <a:r>
              <a:rPr lang="en-US" dirty="0">
                <a:solidFill>
                  <a:srgbClr val="777777"/>
                </a:solidFill>
                <a:latin typeface="Lato"/>
              </a:rPr>
              <a:t>the bit change operation</a:t>
            </a:r>
            <a:r>
              <a:rPr lang="en-US" dirty="0" smtClean="0">
                <a:solidFill>
                  <a:srgbClr val="777777"/>
                </a:solidFill>
                <a:latin typeface="Lato"/>
              </a:rPr>
              <a:t>.</a:t>
            </a:r>
            <a:br>
              <a:rPr lang="en-US" dirty="0" smtClean="0">
                <a:solidFill>
                  <a:srgbClr val="777777"/>
                </a:solidFill>
                <a:latin typeface="Lato"/>
              </a:rPr>
            </a:br>
            <a:endParaRPr lang="en-US" dirty="0">
              <a:solidFill>
                <a:srgbClr val="777777"/>
              </a:solidFill>
              <a:latin typeface="Lato"/>
            </a:endParaRPr>
          </a:p>
          <a:p>
            <a:pPr>
              <a:buFont typeface="Arial" panose="020B0604020202020204" pitchFamily="34" charset="0"/>
              <a:buChar char="•"/>
            </a:pPr>
            <a:r>
              <a:rPr lang="en-US" dirty="0" smtClean="0">
                <a:solidFill>
                  <a:srgbClr val="777777"/>
                </a:solidFill>
                <a:latin typeface="Lato"/>
              </a:rPr>
              <a:t> Tighten </a:t>
            </a:r>
            <a:r>
              <a:rPr lang="en-US" dirty="0">
                <a:solidFill>
                  <a:srgbClr val="777777"/>
                </a:solidFill>
                <a:latin typeface="Lato"/>
              </a:rPr>
              <a:t>collet nut securely to prevent the bit from </a:t>
            </a:r>
            <a:r>
              <a:rPr lang="en-US" dirty="0" smtClean="0">
                <a:solidFill>
                  <a:srgbClr val="777777"/>
                </a:solidFill>
                <a:latin typeface="Lato"/>
              </a:rPr>
              <a:t>slipping and damaging cutter or material.</a:t>
            </a:r>
            <a:br>
              <a:rPr lang="en-US" dirty="0" smtClean="0">
                <a:solidFill>
                  <a:srgbClr val="777777"/>
                </a:solidFill>
                <a:latin typeface="Lato"/>
              </a:rPr>
            </a:br>
            <a:endParaRPr lang="en-US" dirty="0">
              <a:solidFill>
                <a:srgbClr val="777777"/>
              </a:solidFill>
              <a:latin typeface="Lato"/>
            </a:endParaRPr>
          </a:p>
          <a:p>
            <a:endParaRPr lang="en-US" dirty="0">
              <a:solidFill>
                <a:srgbClr val="777777"/>
              </a:solidFill>
              <a:latin typeface="Lato"/>
            </a:endParaRPr>
          </a:p>
        </p:txBody>
      </p:sp>
      <p:sp>
        <p:nvSpPr>
          <p:cNvPr id="3" name="Slide Number Placeholder 2"/>
          <p:cNvSpPr>
            <a:spLocks noGrp="1"/>
          </p:cNvSpPr>
          <p:nvPr>
            <p:ph type="sldNum" sz="quarter" idx="4"/>
          </p:nvPr>
        </p:nvSpPr>
        <p:spPr>
          <a:xfrm>
            <a:off x="109715" y="168752"/>
            <a:ext cx="301680" cy="210942"/>
          </a:xfrm>
        </p:spPr>
        <p:txBody>
          <a:bodyPr/>
          <a:lstStyle/>
          <a:p>
            <a:r>
              <a:rPr lang="en-US" sz="1200" b="1" smtClean="0">
                <a:latin typeface="Helvetica"/>
              </a:rPr>
              <a:t>8</a:t>
            </a:r>
            <a:endParaRPr lang="en-US" sz="1200" b="1" dirty="0">
              <a:latin typeface="Helvetica"/>
            </a:endParaRPr>
          </a:p>
        </p:txBody>
      </p:sp>
      <p:pic>
        <p:nvPicPr>
          <p:cNvPr id="2" name="Picture 1"/>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rcRect l="24898" r="16735" b="38967"/>
          <a:stretch/>
        </p:blipFill>
        <p:spPr>
          <a:xfrm>
            <a:off x="268721" y="524074"/>
            <a:ext cx="1450869" cy="1137846"/>
          </a:xfrm>
          <a:prstGeom prst="rect">
            <a:avLst/>
          </a:prstGeom>
        </p:spPr>
      </p:pic>
      <p:pic>
        <p:nvPicPr>
          <p:cNvPr id="4" name="Picture 3"/>
          <p:cNvPicPr>
            <a:picLocks noChangeAspect="1"/>
          </p:cNvPicPr>
          <p:nvPr/>
        </p:nvPicPr>
        <p:blipFill rotWithShape="1">
          <a:blip r:embed="rId5" cstate="print">
            <a:extLst>
              <a:ext uri="{BEBA8EAE-BF5A-486C-A8C5-ECC9F3942E4B}">
                <a14:imgProps xmlns:a14="http://schemas.microsoft.com/office/drawing/2010/main">
                  <a14:imgLayer r:embed="rId6">
                    <a14:imgEffect>
                      <a14:brightnessContrast bright="20000" contrast="-20000"/>
                    </a14:imgEffect>
                  </a14:imgLayer>
                </a14:imgProps>
              </a:ext>
              <a:ext uri="{28A0092B-C50C-407E-A947-70E740481C1C}">
                <a14:useLocalDpi xmlns:a14="http://schemas.microsoft.com/office/drawing/2010/main" val="0"/>
              </a:ext>
            </a:extLst>
          </a:blip>
          <a:srcRect l="23673" t="9636" r="14592" b="28324"/>
          <a:stretch/>
        </p:blipFill>
        <p:spPr>
          <a:xfrm>
            <a:off x="268720" y="1706958"/>
            <a:ext cx="1450869" cy="1093548"/>
          </a:xfrm>
          <a:prstGeom prst="rect">
            <a:avLst/>
          </a:prstGeom>
        </p:spPr>
      </p:pic>
    </p:spTree>
    <p:extLst>
      <p:ext uri="{BB962C8B-B14F-4D97-AF65-F5344CB8AC3E}">
        <p14:creationId xmlns:p14="http://schemas.microsoft.com/office/powerpoint/2010/main" val="22578238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2467</TotalTime>
  <Words>281</Words>
  <Application>Microsoft Office PowerPoint</Application>
  <PresentationFormat>Custom</PresentationFormat>
  <Paragraphs>112</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Helvetica</vt:lpstr>
      <vt:lpstr>Lato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Owen</dc:creator>
  <cp:lastModifiedBy>Ted Hall</cp:lastModifiedBy>
  <cp:revision>69</cp:revision>
  <cp:lastPrinted>2016-01-03T18:20:17Z</cp:lastPrinted>
  <dcterms:created xsi:type="dcterms:W3CDTF">2016-01-03T02:56:19Z</dcterms:created>
  <dcterms:modified xsi:type="dcterms:W3CDTF">2016-03-19T14:00:13Z</dcterms:modified>
</cp:coreProperties>
</file>