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1"/>
  </p:notesMasterIdLst>
  <p:handoutMasterIdLst>
    <p:handoutMasterId r:id="rId32"/>
  </p:handoutMasterIdLst>
  <p:sldIdLst>
    <p:sldId id="256" r:id="rId2"/>
    <p:sldId id="257" r:id="rId3"/>
    <p:sldId id="266" r:id="rId4"/>
    <p:sldId id="267" r:id="rId5"/>
    <p:sldId id="272" r:id="rId6"/>
    <p:sldId id="273" r:id="rId7"/>
    <p:sldId id="274" r:id="rId8"/>
    <p:sldId id="298" r:id="rId9"/>
    <p:sldId id="299" r:id="rId10"/>
    <p:sldId id="296" r:id="rId11"/>
    <p:sldId id="286" r:id="rId12"/>
    <p:sldId id="278" r:id="rId13"/>
    <p:sldId id="279" r:id="rId14"/>
    <p:sldId id="276" r:id="rId15"/>
    <p:sldId id="271" r:id="rId16"/>
    <p:sldId id="275" r:id="rId17"/>
    <p:sldId id="280" r:id="rId18"/>
    <p:sldId id="293" r:id="rId19"/>
    <p:sldId id="281" r:id="rId20"/>
    <p:sldId id="282" r:id="rId21"/>
    <p:sldId id="283" r:id="rId22"/>
    <p:sldId id="284" r:id="rId23"/>
    <p:sldId id="285" r:id="rId24"/>
    <p:sldId id="287" r:id="rId25"/>
    <p:sldId id="294" r:id="rId26"/>
    <p:sldId id="288" r:id="rId27"/>
    <p:sldId id="289" r:id="rId28"/>
    <p:sldId id="290" r:id="rId29"/>
    <p:sldId id="292" r:id="rId30"/>
  </p:sldIdLst>
  <p:sldSz cx="3657600" cy="2990850"/>
  <p:notesSz cx="8513763" cy="6858000"/>
  <p:defaultTextStyle>
    <a:defPPr>
      <a:defRPr lang="en-US"/>
    </a:defPPr>
    <a:lvl1pPr marL="0" algn="l" defTabSz="379792" rtl="0" eaLnBrk="1" latinLnBrk="0" hangingPunct="1">
      <a:defRPr sz="700" kern="1200">
        <a:solidFill>
          <a:schemeClr val="tx1"/>
        </a:solidFill>
        <a:latin typeface="+mn-lt"/>
        <a:ea typeface="+mn-ea"/>
        <a:cs typeface="+mn-cs"/>
      </a:defRPr>
    </a:lvl1pPr>
    <a:lvl2pPr marL="189896" algn="l" defTabSz="379792" rtl="0" eaLnBrk="1" latinLnBrk="0" hangingPunct="1">
      <a:defRPr sz="700" kern="1200">
        <a:solidFill>
          <a:schemeClr val="tx1"/>
        </a:solidFill>
        <a:latin typeface="+mn-lt"/>
        <a:ea typeface="+mn-ea"/>
        <a:cs typeface="+mn-cs"/>
      </a:defRPr>
    </a:lvl2pPr>
    <a:lvl3pPr marL="379792" algn="l" defTabSz="379792" rtl="0" eaLnBrk="1" latinLnBrk="0" hangingPunct="1">
      <a:defRPr sz="700" kern="1200">
        <a:solidFill>
          <a:schemeClr val="tx1"/>
        </a:solidFill>
        <a:latin typeface="+mn-lt"/>
        <a:ea typeface="+mn-ea"/>
        <a:cs typeface="+mn-cs"/>
      </a:defRPr>
    </a:lvl3pPr>
    <a:lvl4pPr marL="569689" algn="l" defTabSz="379792" rtl="0" eaLnBrk="1" latinLnBrk="0" hangingPunct="1">
      <a:defRPr sz="700" kern="1200">
        <a:solidFill>
          <a:schemeClr val="tx1"/>
        </a:solidFill>
        <a:latin typeface="+mn-lt"/>
        <a:ea typeface="+mn-ea"/>
        <a:cs typeface="+mn-cs"/>
      </a:defRPr>
    </a:lvl4pPr>
    <a:lvl5pPr marL="759585" algn="l" defTabSz="379792" rtl="0" eaLnBrk="1" latinLnBrk="0" hangingPunct="1">
      <a:defRPr sz="700" kern="1200">
        <a:solidFill>
          <a:schemeClr val="tx1"/>
        </a:solidFill>
        <a:latin typeface="+mn-lt"/>
        <a:ea typeface="+mn-ea"/>
        <a:cs typeface="+mn-cs"/>
      </a:defRPr>
    </a:lvl5pPr>
    <a:lvl6pPr marL="949481" algn="l" defTabSz="379792" rtl="0" eaLnBrk="1" latinLnBrk="0" hangingPunct="1">
      <a:defRPr sz="700" kern="1200">
        <a:solidFill>
          <a:schemeClr val="tx1"/>
        </a:solidFill>
        <a:latin typeface="+mn-lt"/>
        <a:ea typeface="+mn-ea"/>
        <a:cs typeface="+mn-cs"/>
      </a:defRPr>
    </a:lvl6pPr>
    <a:lvl7pPr marL="1139376" algn="l" defTabSz="379792" rtl="0" eaLnBrk="1" latinLnBrk="0" hangingPunct="1">
      <a:defRPr sz="700" kern="1200">
        <a:solidFill>
          <a:schemeClr val="tx1"/>
        </a:solidFill>
        <a:latin typeface="+mn-lt"/>
        <a:ea typeface="+mn-ea"/>
        <a:cs typeface="+mn-cs"/>
      </a:defRPr>
    </a:lvl7pPr>
    <a:lvl8pPr marL="1329273" algn="l" defTabSz="379792" rtl="0" eaLnBrk="1" latinLnBrk="0" hangingPunct="1">
      <a:defRPr sz="700" kern="1200">
        <a:solidFill>
          <a:schemeClr val="tx1"/>
        </a:solidFill>
        <a:latin typeface="+mn-lt"/>
        <a:ea typeface="+mn-ea"/>
        <a:cs typeface="+mn-cs"/>
      </a:defRPr>
    </a:lvl8pPr>
    <a:lvl9pPr marL="1519170" algn="l" defTabSz="379792"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2">
          <p15:clr>
            <a:srgbClr val="A4A3A4"/>
          </p15:clr>
        </p15:guide>
        <p15:guide id="2" pos="1152">
          <p15:clr>
            <a:srgbClr val="A4A3A4"/>
          </p15:clr>
        </p15:guide>
      </p15:sldGuideLst>
    </p:ext>
    <p:ext uri="{2D200454-40CA-4A62-9FC3-DE9A4176ACB9}">
      <p15:notesGuideLst xmlns:p15="http://schemas.microsoft.com/office/powerpoint/2012/main">
        <p15:guide id="1" orient="horz" pos="2160">
          <p15:clr>
            <a:srgbClr val="A4A3A4"/>
          </p15:clr>
        </p15:guide>
        <p15:guide id="2" pos="26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8" autoAdjust="0"/>
    <p:restoredTop sz="94660"/>
  </p:normalViewPr>
  <p:slideViewPr>
    <p:cSldViewPr snapToGrid="0">
      <p:cViewPr varScale="1">
        <p:scale>
          <a:sx n="204" d="100"/>
          <a:sy n="204" d="100"/>
        </p:scale>
        <p:origin x="187" y="130"/>
      </p:cViewPr>
      <p:guideLst>
        <p:guide orient="horz" pos="942"/>
        <p:guide pos="115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1843" y="-86"/>
      </p:cViewPr>
      <p:guideLst>
        <p:guide orient="horz" pos="2160"/>
        <p:guide pos="26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062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lide Image Placeholder 9"/>
          <p:cNvSpPr>
            <a:spLocks noGrp="1" noRot="1" noChangeAspect="1"/>
          </p:cNvSpPr>
          <p:nvPr>
            <p:ph type="sldImg" idx="2"/>
          </p:nvPr>
        </p:nvSpPr>
        <p:spPr>
          <a:xfrm>
            <a:off x="-303213" y="-325438"/>
            <a:ext cx="9180513" cy="7508876"/>
          </a:xfrm>
          <a:prstGeom prst="rect">
            <a:avLst/>
          </a:prstGeom>
          <a:noFill/>
          <a:ln w="12700">
            <a:solidFill>
              <a:prstClr val="black"/>
            </a:solidFill>
          </a:ln>
        </p:spPr>
        <p:txBody>
          <a:bodyPr vert="horz" lIns="80769" tIns="40383" rIns="80769" bIns="40383" rtlCol="0" anchor="ctr"/>
          <a:lstStyle/>
          <a:p>
            <a:endParaRPr lang="en-US"/>
          </a:p>
        </p:txBody>
      </p:sp>
    </p:spTree>
    <p:extLst>
      <p:ext uri="{BB962C8B-B14F-4D97-AF65-F5344CB8AC3E}">
        <p14:creationId xmlns:p14="http://schemas.microsoft.com/office/powerpoint/2010/main" val="2837273753"/>
      </p:ext>
    </p:extLst>
  </p:cSld>
  <p:clrMap bg1="lt1" tx1="dk1" bg2="lt2" tx2="dk2" accent1="accent1" accent2="accent2" accent3="accent3" accent4="accent4" accent5="accent5" accent6="accent6" hlink="hlink" folHlink="folHlink"/>
  <p:notesStyle>
    <a:lvl1pPr marL="0" algn="l" defTabSz="379792" rtl="0" eaLnBrk="1" latinLnBrk="0" hangingPunct="1">
      <a:defRPr sz="500" kern="1200">
        <a:solidFill>
          <a:schemeClr val="tx1"/>
        </a:solidFill>
        <a:latin typeface="+mn-lt"/>
        <a:ea typeface="+mn-ea"/>
        <a:cs typeface="+mn-cs"/>
      </a:defRPr>
    </a:lvl1pPr>
    <a:lvl2pPr marL="189896" algn="l" defTabSz="379792" rtl="0" eaLnBrk="1" latinLnBrk="0" hangingPunct="1">
      <a:defRPr sz="500" kern="1200">
        <a:solidFill>
          <a:schemeClr val="tx1"/>
        </a:solidFill>
        <a:latin typeface="+mn-lt"/>
        <a:ea typeface="+mn-ea"/>
        <a:cs typeface="+mn-cs"/>
      </a:defRPr>
    </a:lvl2pPr>
    <a:lvl3pPr marL="379792" algn="l" defTabSz="379792" rtl="0" eaLnBrk="1" latinLnBrk="0" hangingPunct="1">
      <a:defRPr sz="500" kern="1200">
        <a:solidFill>
          <a:schemeClr val="tx1"/>
        </a:solidFill>
        <a:latin typeface="+mn-lt"/>
        <a:ea typeface="+mn-ea"/>
        <a:cs typeface="+mn-cs"/>
      </a:defRPr>
    </a:lvl3pPr>
    <a:lvl4pPr marL="569689" algn="l" defTabSz="379792" rtl="0" eaLnBrk="1" latinLnBrk="0" hangingPunct="1">
      <a:defRPr sz="500" kern="1200">
        <a:solidFill>
          <a:schemeClr val="tx1"/>
        </a:solidFill>
        <a:latin typeface="+mn-lt"/>
        <a:ea typeface="+mn-ea"/>
        <a:cs typeface="+mn-cs"/>
      </a:defRPr>
    </a:lvl4pPr>
    <a:lvl5pPr marL="759585" algn="l" defTabSz="379792" rtl="0" eaLnBrk="1" latinLnBrk="0" hangingPunct="1">
      <a:defRPr sz="500" kern="1200">
        <a:solidFill>
          <a:schemeClr val="tx1"/>
        </a:solidFill>
        <a:latin typeface="+mn-lt"/>
        <a:ea typeface="+mn-ea"/>
        <a:cs typeface="+mn-cs"/>
      </a:defRPr>
    </a:lvl5pPr>
    <a:lvl6pPr marL="949481" algn="l" defTabSz="379792" rtl="0" eaLnBrk="1" latinLnBrk="0" hangingPunct="1">
      <a:defRPr sz="500" kern="1200">
        <a:solidFill>
          <a:schemeClr val="tx1"/>
        </a:solidFill>
        <a:latin typeface="+mn-lt"/>
        <a:ea typeface="+mn-ea"/>
        <a:cs typeface="+mn-cs"/>
      </a:defRPr>
    </a:lvl6pPr>
    <a:lvl7pPr marL="1139376" algn="l" defTabSz="379792" rtl="0" eaLnBrk="1" latinLnBrk="0" hangingPunct="1">
      <a:defRPr sz="500" kern="1200">
        <a:solidFill>
          <a:schemeClr val="tx1"/>
        </a:solidFill>
        <a:latin typeface="+mn-lt"/>
        <a:ea typeface="+mn-ea"/>
        <a:cs typeface="+mn-cs"/>
      </a:defRPr>
    </a:lvl7pPr>
    <a:lvl8pPr marL="1329273" algn="l" defTabSz="379792" rtl="0" eaLnBrk="1" latinLnBrk="0" hangingPunct="1">
      <a:defRPr sz="500" kern="1200">
        <a:solidFill>
          <a:schemeClr val="tx1"/>
        </a:solidFill>
        <a:latin typeface="+mn-lt"/>
        <a:ea typeface="+mn-ea"/>
        <a:cs typeface="+mn-cs"/>
      </a:defRPr>
    </a:lvl8pPr>
    <a:lvl9pPr marL="1519170" algn="l" defTabSz="379792"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142966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325438"/>
            <a:ext cx="9183688" cy="7508876"/>
          </a:xfrm>
        </p:spPr>
      </p:sp>
      <p:sp>
        <p:nvSpPr>
          <p:cNvPr id="3" name="Notes Placeholder 2"/>
          <p:cNvSpPr>
            <a:spLocks noGrp="1"/>
          </p:cNvSpPr>
          <p:nvPr>
            <p:ph type="body" idx="1"/>
          </p:nvPr>
        </p:nvSpPr>
        <p:spPr>
          <a:xfrm>
            <a:off x="851777" y="3257248"/>
            <a:ext cx="6810216" cy="3087019"/>
          </a:xfrm>
          <a:prstGeom prst="rect">
            <a:avLst/>
          </a:prstGeom>
        </p:spPr>
        <p:txBody>
          <a:bodyPr lIns="80782" tIns="40389" rIns="80782" bIns="40389"/>
          <a:lstStyle/>
          <a:p>
            <a:endParaRPr lang="en-US"/>
          </a:p>
        </p:txBody>
      </p:sp>
    </p:spTree>
    <p:extLst>
      <p:ext uri="{BB962C8B-B14F-4D97-AF65-F5344CB8AC3E}">
        <p14:creationId xmlns:p14="http://schemas.microsoft.com/office/powerpoint/2010/main" val="3545094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326961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1255629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325438"/>
            <a:ext cx="9180513" cy="7508876"/>
          </a:xfrm>
        </p:spPr>
      </p:sp>
      <p:sp>
        <p:nvSpPr>
          <p:cNvPr id="3" name="Notes Placeholder 2"/>
          <p:cNvSpPr>
            <a:spLocks noGrp="1"/>
          </p:cNvSpPr>
          <p:nvPr>
            <p:ph type="body" idx="1"/>
          </p:nvPr>
        </p:nvSpPr>
        <p:spPr>
          <a:xfrm>
            <a:off x="851777" y="3257249"/>
            <a:ext cx="6810216" cy="3087019"/>
          </a:xfrm>
          <a:prstGeom prst="rect">
            <a:avLst/>
          </a:prstGeom>
        </p:spPr>
        <p:txBody>
          <a:bodyPr lIns="80779" tIns="40388" rIns="80779" bIns="40388"/>
          <a:lstStyle/>
          <a:p>
            <a:endParaRPr lang="en-US"/>
          </a:p>
        </p:txBody>
      </p:sp>
    </p:spTree>
    <p:extLst>
      <p:ext uri="{BB962C8B-B14F-4D97-AF65-F5344CB8AC3E}">
        <p14:creationId xmlns:p14="http://schemas.microsoft.com/office/powerpoint/2010/main" val="641255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descr="HandibotLogo_NewColors.ai"/>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7" y="145650"/>
            <a:ext cx="3477742" cy="1329725"/>
          </a:xfrm>
          <a:prstGeom prst="rect">
            <a:avLst/>
          </a:prstGeom>
        </p:spPr>
      </p:pic>
    </p:spTree>
    <p:extLst>
      <p:ext uri="{BB962C8B-B14F-4D97-AF65-F5344CB8AC3E}">
        <p14:creationId xmlns:p14="http://schemas.microsoft.com/office/powerpoint/2010/main" val="1488904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3" y="119773"/>
            <a:ext cx="3291840" cy="498476"/>
          </a:xfrm>
          <a:prstGeom prst="rect">
            <a:avLst/>
          </a:prstGeom>
        </p:spPr>
        <p:txBody>
          <a:bodyPr lIns="33305" tIns="16653" rIns="33305" bIns="16653"/>
          <a:lstStyle/>
          <a:p>
            <a:r>
              <a:rPr lang="en-US" smtClean="0"/>
              <a:t>Click to edit Master title style</a:t>
            </a:r>
            <a:endParaRPr lang="en-US"/>
          </a:p>
        </p:txBody>
      </p:sp>
      <p:sp>
        <p:nvSpPr>
          <p:cNvPr id="3" name="Vertical Text Placeholder 2"/>
          <p:cNvSpPr>
            <a:spLocks noGrp="1"/>
          </p:cNvSpPr>
          <p:nvPr>
            <p:ph type="body" orient="vert" idx="1"/>
          </p:nvPr>
        </p:nvSpPr>
        <p:spPr>
          <a:xfrm>
            <a:off x="182883" y="697865"/>
            <a:ext cx="3291840" cy="1973823"/>
          </a:xfrm>
          <a:prstGeom prst="rect">
            <a:avLst/>
          </a:prstGeom>
        </p:spPr>
        <p:txBody>
          <a:bodyPr vert="eaVert" lIns="33305" tIns="16653" rIns="33305" bIns="1665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2881" y="2772081"/>
            <a:ext cx="853440" cy="159235"/>
          </a:xfrm>
          <a:prstGeom prst="rect">
            <a:avLst/>
          </a:prstGeom>
        </p:spPr>
        <p:txBody>
          <a:bodyPr lIns="33305" tIns="16653" rIns="33305" bIns="16653"/>
          <a:lstStyle/>
          <a:p>
            <a:fld id="{9B36C61B-D337-42A1-972B-AC15DBD08BDF}" type="datetime1">
              <a:rPr lang="en-US" smtClean="0"/>
              <a:t>3/19/2016</a:t>
            </a:fld>
            <a:endParaRPr lang="en-US"/>
          </a:p>
        </p:txBody>
      </p:sp>
      <p:sp>
        <p:nvSpPr>
          <p:cNvPr id="5" name="Footer Placeholder 4"/>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6" name="Slide Number Placeholder 5"/>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21418710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 y="119774"/>
            <a:ext cx="822960" cy="2551915"/>
          </a:xfrm>
          <a:prstGeom prst="rect">
            <a:avLst/>
          </a:prstGeom>
        </p:spPr>
        <p:txBody>
          <a:bodyPr vert="eaVert" lIns="33305" tIns="16653" rIns="33305" bIns="16653"/>
          <a:lstStyle/>
          <a:p>
            <a:r>
              <a:rPr lang="en-US" smtClean="0"/>
              <a:t>Click to edit Master title style</a:t>
            </a:r>
            <a:endParaRPr lang="en-US"/>
          </a:p>
        </p:txBody>
      </p:sp>
      <p:sp>
        <p:nvSpPr>
          <p:cNvPr id="3" name="Vertical Text Placeholder 2"/>
          <p:cNvSpPr>
            <a:spLocks noGrp="1"/>
          </p:cNvSpPr>
          <p:nvPr>
            <p:ph type="body" orient="vert" idx="1"/>
          </p:nvPr>
        </p:nvSpPr>
        <p:spPr>
          <a:xfrm>
            <a:off x="182882" y="119774"/>
            <a:ext cx="2407920" cy="2551915"/>
          </a:xfrm>
          <a:prstGeom prst="rect">
            <a:avLst/>
          </a:prstGeom>
        </p:spPr>
        <p:txBody>
          <a:bodyPr vert="eaVert" lIns="33305" tIns="16653" rIns="33305" bIns="1665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2881" y="2772081"/>
            <a:ext cx="853440" cy="159235"/>
          </a:xfrm>
          <a:prstGeom prst="rect">
            <a:avLst/>
          </a:prstGeom>
        </p:spPr>
        <p:txBody>
          <a:bodyPr lIns="33305" tIns="16653" rIns="33305" bIns="16653"/>
          <a:lstStyle/>
          <a:p>
            <a:fld id="{BD7491C6-E2B6-421B-B56C-E3F0EF97CC40}" type="datetime1">
              <a:rPr lang="en-US" smtClean="0"/>
              <a:t>3/19/2016</a:t>
            </a:fld>
            <a:endParaRPr lang="en-US"/>
          </a:p>
        </p:txBody>
      </p:sp>
      <p:sp>
        <p:nvSpPr>
          <p:cNvPr id="5" name="Footer Placeholder 4"/>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6" name="Slide Number Placeholder 5"/>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797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298" y="181581"/>
            <a:ext cx="2933968" cy="628215"/>
          </a:xfrm>
          <a:prstGeom prst="rect">
            <a:avLst/>
          </a:prstGeom>
          <a:noFill/>
          <a:ln w="31750">
            <a:noFill/>
          </a:ln>
        </p:spPr>
        <p:txBody>
          <a:bodyPr lIns="33305" tIns="0" rIns="33305" bIns="0">
            <a:noAutofit/>
          </a:bodyPr>
          <a:lstStyle>
            <a:lvl1pPr marL="0" indent="0" algn="l">
              <a:lnSpc>
                <a:spcPct val="100000"/>
              </a:lnSpc>
              <a:buNone/>
              <a:defRPr sz="1200"/>
            </a:lvl1pPr>
          </a:lstStyle>
          <a:p>
            <a:pPr lvl="0"/>
            <a:endParaRPr lang="en-US" dirty="0"/>
          </a:p>
        </p:txBody>
      </p:sp>
      <p:sp>
        <p:nvSpPr>
          <p:cNvPr id="9" name="Oval 8"/>
          <p:cNvSpPr/>
          <p:nvPr userDrawn="1"/>
        </p:nvSpPr>
        <p:spPr>
          <a:xfrm>
            <a:off x="103367" y="124828"/>
            <a:ext cx="309171" cy="310896"/>
          </a:xfrm>
          <a:prstGeom prst="ellipse">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3305" tIns="16653" rIns="33305" bIns="16653" spcCol="0" rtlCol="0" anchor="ctr"/>
          <a:lstStyle/>
          <a:p>
            <a:pPr algn="ctr"/>
            <a:endParaRPr lang="en-US"/>
          </a:p>
        </p:txBody>
      </p:sp>
      <p:sp>
        <p:nvSpPr>
          <p:cNvPr id="10" name="Slide Number Placeholder 5"/>
          <p:cNvSpPr>
            <a:spLocks noGrp="1"/>
          </p:cNvSpPr>
          <p:nvPr>
            <p:ph type="sldNum" sz="quarter" idx="4"/>
          </p:nvPr>
        </p:nvSpPr>
        <p:spPr>
          <a:xfrm>
            <a:off x="109715" y="174578"/>
            <a:ext cx="301680" cy="210942"/>
          </a:xfrm>
          <a:prstGeom prst="rect">
            <a:avLst/>
          </a:prstGeom>
        </p:spPr>
        <p:txBody>
          <a:bodyPr vert="horz" lIns="37979" tIns="18989" rIns="37979" bIns="18989" rtlCol="0" anchor="ctr"/>
          <a:lstStyle>
            <a:lvl1pPr algn="ctr">
              <a:defRPr sz="1100">
                <a:solidFill>
                  <a:schemeClr val="tx1"/>
                </a:solidFill>
              </a:defRPr>
            </a:lvl1pPr>
          </a:lstStyle>
          <a:p>
            <a:fld id="{71EAB6EA-3273-4AEA-AE87-98370B0A35CE}" type="slidenum">
              <a:rPr lang="en-US" smtClean="0"/>
              <a:pPr/>
              <a:t>‹#›</a:t>
            </a:fld>
            <a:endParaRPr lang="en-US" dirty="0"/>
          </a:p>
        </p:txBody>
      </p:sp>
    </p:spTree>
    <p:extLst>
      <p:ext uri="{BB962C8B-B14F-4D97-AF65-F5344CB8AC3E}">
        <p14:creationId xmlns:p14="http://schemas.microsoft.com/office/powerpoint/2010/main" val="24935331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6" y="1921901"/>
            <a:ext cx="3108960" cy="594015"/>
          </a:xfrm>
          <a:prstGeom prst="rect">
            <a:avLst/>
          </a:prstGeom>
        </p:spPr>
        <p:txBody>
          <a:bodyPr lIns="33305" tIns="16653" rIns="33305" bIns="16653" anchor="t"/>
          <a:lstStyle>
            <a:lvl1pPr algn="l">
              <a:defRPr sz="1700" b="1" cap="all"/>
            </a:lvl1pPr>
          </a:lstStyle>
          <a:p>
            <a:r>
              <a:rPr lang="en-US" smtClean="0"/>
              <a:t>Click to edit Master title style</a:t>
            </a:r>
            <a:endParaRPr lang="en-US"/>
          </a:p>
        </p:txBody>
      </p:sp>
      <p:sp>
        <p:nvSpPr>
          <p:cNvPr id="3" name="Text Placeholder 2"/>
          <p:cNvSpPr>
            <a:spLocks noGrp="1"/>
          </p:cNvSpPr>
          <p:nvPr>
            <p:ph type="body" idx="1"/>
          </p:nvPr>
        </p:nvSpPr>
        <p:spPr>
          <a:xfrm>
            <a:off x="288926" y="1267651"/>
            <a:ext cx="3108960" cy="654248"/>
          </a:xfrm>
          <a:prstGeom prst="rect">
            <a:avLst/>
          </a:prstGeom>
        </p:spPr>
        <p:txBody>
          <a:bodyPr lIns="33305" tIns="16653" rIns="33305" bIns="16653" anchor="b"/>
          <a:lstStyle>
            <a:lvl1pPr marL="0" indent="0">
              <a:buNone/>
              <a:defRPr sz="800">
                <a:solidFill>
                  <a:schemeClr val="tx1">
                    <a:tint val="75000"/>
                  </a:schemeClr>
                </a:solidFill>
              </a:defRPr>
            </a:lvl1pPr>
            <a:lvl2pPr marL="189896" indent="0">
              <a:buNone/>
              <a:defRPr sz="700">
                <a:solidFill>
                  <a:schemeClr val="tx1">
                    <a:tint val="75000"/>
                  </a:schemeClr>
                </a:solidFill>
              </a:defRPr>
            </a:lvl2pPr>
            <a:lvl3pPr marL="379792" indent="0">
              <a:buNone/>
              <a:defRPr sz="700">
                <a:solidFill>
                  <a:schemeClr val="tx1">
                    <a:tint val="75000"/>
                  </a:schemeClr>
                </a:solidFill>
              </a:defRPr>
            </a:lvl3pPr>
            <a:lvl4pPr marL="569689" indent="0">
              <a:buNone/>
              <a:defRPr sz="500">
                <a:solidFill>
                  <a:schemeClr val="tx1">
                    <a:tint val="75000"/>
                  </a:schemeClr>
                </a:solidFill>
              </a:defRPr>
            </a:lvl4pPr>
            <a:lvl5pPr marL="759585" indent="0">
              <a:buNone/>
              <a:defRPr sz="500">
                <a:solidFill>
                  <a:schemeClr val="tx1">
                    <a:tint val="75000"/>
                  </a:schemeClr>
                </a:solidFill>
              </a:defRPr>
            </a:lvl5pPr>
            <a:lvl6pPr marL="949481" indent="0">
              <a:buNone/>
              <a:defRPr sz="500">
                <a:solidFill>
                  <a:schemeClr val="tx1">
                    <a:tint val="75000"/>
                  </a:schemeClr>
                </a:solidFill>
              </a:defRPr>
            </a:lvl6pPr>
            <a:lvl7pPr marL="1139376" indent="0">
              <a:buNone/>
              <a:defRPr sz="500">
                <a:solidFill>
                  <a:schemeClr val="tx1">
                    <a:tint val="75000"/>
                  </a:schemeClr>
                </a:solidFill>
              </a:defRPr>
            </a:lvl7pPr>
            <a:lvl8pPr marL="1329273" indent="0">
              <a:buNone/>
              <a:defRPr sz="500">
                <a:solidFill>
                  <a:schemeClr val="tx1">
                    <a:tint val="75000"/>
                  </a:schemeClr>
                </a:solidFill>
              </a:defRPr>
            </a:lvl8pPr>
            <a:lvl9pPr marL="1519170" indent="0">
              <a:buNone/>
              <a:defRPr sz="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82881" y="2772081"/>
            <a:ext cx="853440" cy="159235"/>
          </a:xfrm>
          <a:prstGeom prst="rect">
            <a:avLst/>
          </a:prstGeom>
        </p:spPr>
        <p:txBody>
          <a:bodyPr lIns="33305" tIns="16653" rIns="33305" bIns="16653"/>
          <a:lstStyle/>
          <a:p>
            <a:fld id="{7657855D-0921-404D-A552-A3CF60DF8863}" type="datetime1">
              <a:rPr lang="en-US" smtClean="0"/>
              <a:t>3/19/2016</a:t>
            </a:fld>
            <a:endParaRPr lang="en-US"/>
          </a:p>
        </p:txBody>
      </p:sp>
      <p:sp>
        <p:nvSpPr>
          <p:cNvPr id="5" name="Footer Placeholder 4"/>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6" name="Slide Number Placeholder 5"/>
          <p:cNvSpPr>
            <a:spLocks noGrp="1"/>
          </p:cNvSpPr>
          <p:nvPr>
            <p:ph type="sldNum" sz="quarter" idx="12"/>
          </p:nvPr>
        </p:nvSpPr>
        <p:spPr>
          <a:xfrm>
            <a:off x="55686" y="94016"/>
            <a:ext cx="208602" cy="210942"/>
          </a:xfrm>
          <a:prstGeom prst="rect">
            <a:avLst/>
          </a:prstGeom>
        </p:spPr>
        <p:txBody>
          <a:bodyPr lIns="33305" tIns="16653" rIns="33305" bIns="16653"/>
          <a:lstStyle>
            <a:lvl1pPr algn="ctr">
              <a:defRPr/>
            </a:lvl1pPr>
          </a:lstStyle>
          <a:p>
            <a:fld id="{71EAB6EA-3273-4AEA-AE87-98370B0A35CE}" type="slidenum">
              <a:rPr lang="en-US" smtClean="0"/>
              <a:pPr/>
              <a:t>‹#›</a:t>
            </a:fld>
            <a:endParaRPr lang="en-US" dirty="0"/>
          </a:p>
        </p:txBody>
      </p:sp>
    </p:spTree>
    <p:extLst>
      <p:ext uri="{BB962C8B-B14F-4D97-AF65-F5344CB8AC3E}">
        <p14:creationId xmlns:p14="http://schemas.microsoft.com/office/powerpoint/2010/main" val="21999237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3" y="119773"/>
            <a:ext cx="3291840" cy="498476"/>
          </a:xfrm>
          <a:prstGeom prst="rect">
            <a:avLst/>
          </a:prstGeom>
        </p:spPr>
        <p:txBody>
          <a:bodyPr lIns="33305" tIns="16653" rIns="33305" bIns="16653"/>
          <a:lstStyle/>
          <a:p>
            <a:r>
              <a:rPr lang="en-US" smtClean="0"/>
              <a:t>Click to edit Master title style</a:t>
            </a:r>
            <a:endParaRPr lang="en-US"/>
          </a:p>
        </p:txBody>
      </p:sp>
      <p:sp>
        <p:nvSpPr>
          <p:cNvPr id="3" name="Content Placeholder 2"/>
          <p:cNvSpPr>
            <a:spLocks noGrp="1"/>
          </p:cNvSpPr>
          <p:nvPr>
            <p:ph sz="half" idx="1"/>
          </p:nvPr>
        </p:nvSpPr>
        <p:spPr>
          <a:xfrm>
            <a:off x="182882" y="697865"/>
            <a:ext cx="1615441" cy="1973823"/>
          </a:xfrm>
          <a:prstGeom prst="rect">
            <a:avLst/>
          </a:prstGeom>
        </p:spPr>
        <p:txBody>
          <a:bodyPr lIns="33305" tIns="16653" rIns="33305" bIns="16653"/>
          <a:lstStyle>
            <a:lvl1pPr>
              <a:defRPr sz="12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2" y="697865"/>
            <a:ext cx="1615441" cy="1973823"/>
          </a:xfrm>
          <a:prstGeom prst="rect">
            <a:avLst/>
          </a:prstGeom>
        </p:spPr>
        <p:txBody>
          <a:bodyPr lIns="33305" tIns="16653" rIns="33305" bIns="16653"/>
          <a:lstStyle>
            <a:lvl1pPr>
              <a:defRPr sz="12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2881" y="2772081"/>
            <a:ext cx="853440" cy="159235"/>
          </a:xfrm>
          <a:prstGeom prst="rect">
            <a:avLst/>
          </a:prstGeom>
        </p:spPr>
        <p:txBody>
          <a:bodyPr lIns="33305" tIns="16653" rIns="33305" bIns="16653"/>
          <a:lstStyle/>
          <a:p>
            <a:fld id="{0A6A7CA7-36FE-4989-81FA-3439D729BE8A}" type="datetime1">
              <a:rPr lang="en-US" smtClean="0"/>
              <a:t>3/19/2016</a:t>
            </a:fld>
            <a:endParaRPr lang="en-US"/>
          </a:p>
        </p:txBody>
      </p:sp>
      <p:sp>
        <p:nvSpPr>
          <p:cNvPr id="6" name="Footer Placeholder 5"/>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7" name="Slide Number Placeholder 6"/>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36055578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3" y="119773"/>
            <a:ext cx="3291840" cy="498476"/>
          </a:xfrm>
          <a:prstGeom prst="rect">
            <a:avLst/>
          </a:prstGeom>
        </p:spPr>
        <p:txBody>
          <a:bodyPr lIns="33305" tIns="16653" rIns="33305" bIns="16653"/>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6" y="669481"/>
            <a:ext cx="1616076" cy="279007"/>
          </a:xfrm>
          <a:prstGeom prst="rect">
            <a:avLst/>
          </a:prstGeom>
        </p:spPr>
        <p:txBody>
          <a:bodyPr lIns="33305" tIns="16653" rIns="33305" bIns="16653" anchor="b"/>
          <a:lstStyle>
            <a:lvl1pPr marL="0" indent="0">
              <a:buNone/>
              <a:defRPr sz="1000" b="1"/>
            </a:lvl1pPr>
            <a:lvl2pPr marL="189896" indent="0">
              <a:buNone/>
              <a:defRPr sz="800" b="1"/>
            </a:lvl2pPr>
            <a:lvl3pPr marL="379792" indent="0">
              <a:buNone/>
              <a:defRPr sz="700" b="1"/>
            </a:lvl3pPr>
            <a:lvl4pPr marL="569689" indent="0">
              <a:buNone/>
              <a:defRPr sz="700" b="1"/>
            </a:lvl4pPr>
            <a:lvl5pPr marL="759585" indent="0">
              <a:buNone/>
              <a:defRPr sz="700" b="1"/>
            </a:lvl5pPr>
            <a:lvl6pPr marL="949481" indent="0">
              <a:buNone/>
              <a:defRPr sz="700" b="1"/>
            </a:lvl6pPr>
            <a:lvl7pPr marL="1139376" indent="0">
              <a:buNone/>
              <a:defRPr sz="700" b="1"/>
            </a:lvl7pPr>
            <a:lvl8pPr marL="1329273" indent="0">
              <a:buNone/>
              <a:defRPr sz="700" b="1"/>
            </a:lvl8pPr>
            <a:lvl9pPr marL="1519170" indent="0">
              <a:buNone/>
              <a:defRPr sz="700" b="1"/>
            </a:lvl9pPr>
          </a:lstStyle>
          <a:p>
            <a:pPr lvl="0"/>
            <a:r>
              <a:rPr lang="en-US" smtClean="0"/>
              <a:t>Click to edit Master text styles</a:t>
            </a:r>
          </a:p>
        </p:txBody>
      </p:sp>
      <p:sp>
        <p:nvSpPr>
          <p:cNvPr id="4" name="Content Placeholder 3"/>
          <p:cNvSpPr>
            <a:spLocks noGrp="1"/>
          </p:cNvSpPr>
          <p:nvPr>
            <p:ph sz="half" idx="2"/>
          </p:nvPr>
        </p:nvSpPr>
        <p:spPr>
          <a:xfrm>
            <a:off x="182886" y="948487"/>
            <a:ext cx="1616076" cy="1723202"/>
          </a:xfrm>
          <a:prstGeom prst="rect">
            <a:avLst/>
          </a:prstGeom>
        </p:spPr>
        <p:txBody>
          <a:bodyPr lIns="33305" tIns="16653" rIns="33305" bIns="16653"/>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 y="669481"/>
            <a:ext cx="1616710" cy="279007"/>
          </a:xfrm>
          <a:prstGeom prst="rect">
            <a:avLst/>
          </a:prstGeom>
        </p:spPr>
        <p:txBody>
          <a:bodyPr lIns="33305" tIns="16653" rIns="33305" bIns="16653" anchor="b"/>
          <a:lstStyle>
            <a:lvl1pPr marL="0" indent="0">
              <a:buNone/>
              <a:defRPr sz="1000" b="1"/>
            </a:lvl1pPr>
            <a:lvl2pPr marL="189896" indent="0">
              <a:buNone/>
              <a:defRPr sz="800" b="1"/>
            </a:lvl2pPr>
            <a:lvl3pPr marL="379792" indent="0">
              <a:buNone/>
              <a:defRPr sz="700" b="1"/>
            </a:lvl3pPr>
            <a:lvl4pPr marL="569689" indent="0">
              <a:buNone/>
              <a:defRPr sz="700" b="1"/>
            </a:lvl4pPr>
            <a:lvl5pPr marL="759585" indent="0">
              <a:buNone/>
              <a:defRPr sz="700" b="1"/>
            </a:lvl5pPr>
            <a:lvl6pPr marL="949481" indent="0">
              <a:buNone/>
              <a:defRPr sz="700" b="1"/>
            </a:lvl6pPr>
            <a:lvl7pPr marL="1139376" indent="0">
              <a:buNone/>
              <a:defRPr sz="700" b="1"/>
            </a:lvl7pPr>
            <a:lvl8pPr marL="1329273" indent="0">
              <a:buNone/>
              <a:defRPr sz="700" b="1"/>
            </a:lvl8pPr>
            <a:lvl9pPr marL="1519170" indent="0">
              <a:buNone/>
              <a:defRPr sz="700" b="1"/>
            </a:lvl9pPr>
          </a:lstStyle>
          <a:p>
            <a:pPr lvl="0"/>
            <a:r>
              <a:rPr lang="en-US" smtClean="0"/>
              <a:t>Click to edit Master text styles</a:t>
            </a:r>
          </a:p>
        </p:txBody>
      </p:sp>
      <p:sp>
        <p:nvSpPr>
          <p:cNvPr id="6" name="Content Placeholder 5"/>
          <p:cNvSpPr>
            <a:spLocks noGrp="1"/>
          </p:cNvSpPr>
          <p:nvPr>
            <p:ph sz="quarter" idx="4"/>
          </p:nvPr>
        </p:nvSpPr>
        <p:spPr>
          <a:xfrm>
            <a:off x="1858011" y="948487"/>
            <a:ext cx="1616710" cy="1723202"/>
          </a:xfrm>
          <a:prstGeom prst="rect">
            <a:avLst/>
          </a:prstGeom>
        </p:spPr>
        <p:txBody>
          <a:bodyPr lIns="33305" tIns="16653" rIns="33305" bIns="16653"/>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82881" y="2772081"/>
            <a:ext cx="853440" cy="159235"/>
          </a:xfrm>
          <a:prstGeom prst="rect">
            <a:avLst/>
          </a:prstGeom>
        </p:spPr>
        <p:txBody>
          <a:bodyPr lIns="33305" tIns="16653" rIns="33305" bIns="16653"/>
          <a:lstStyle/>
          <a:p>
            <a:fld id="{E4720858-5EF0-43CC-8108-E38814B1DFD4}" type="datetime1">
              <a:rPr lang="en-US" smtClean="0"/>
              <a:t>3/19/2016</a:t>
            </a:fld>
            <a:endParaRPr lang="en-US"/>
          </a:p>
        </p:txBody>
      </p:sp>
      <p:sp>
        <p:nvSpPr>
          <p:cNvPr id="8" name="Footer Placeholder 7"/>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9" name="Slide Number Placeholder 8"/>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40282217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3" y="119773"/>
            <a:ext cx="3291840" cy="498476"/>
          </a:xfrm>
          <a:prstGeom prst="rect">
            <a:avLst/>
          </a:prstGeom>
        </p:spPr>
        <p:txBody>
          <a:bodyPr lIns="33305" tIns="16653" rIns="33305" bIns="16653"/>
          <a:lstStyle/>
          <a:p>
            <a:r>
              <a:rPr lang="en-US" smtClean="0"/>
              <a:t>Click to edit Master title style</a:t>
            </a:r>
            <a:endParaRPr lang="en-US"/>
          </a:p>
        </p:txBody>
      </p:sp>
      <p:sp>
        <p:nvSpPr>
          <p:cNvPr id="3" name="Date Placeholder 2"/>
          <p:cNvSpPr>
            <a:spLocks noGrp="1"/>
          </p:cNvSpPr>
          <p:nvPr>
            <p:ph type="dt" sz="half" idx="10"/>
          </p:nvPr>
        </p:nvSpPr>
        <p:spPr>
          <a:xfrm>
            <a:off x="182881" y="2772081"/>
            <a:ext cx="853440" cy="159235"/>
          </a:xfrm>
          <a:prstGeom prst="rect">
            <a:avLst/>
          </a:prstGeom>
        </p:spPr>
        <p:txBody>
          <a:bodyPr lIns="33305" tIns="16653" rIns="33305" bIns="16653"/>
          <a:lstStyle/>
          <a:p>
            <a:fld id="{89CFE0F3-F525-4510-AE72-59A340198CCD}" type="datetime1">
              <a:rPr lang="en-US" smtClean="0"/>
              <a:t>3/19/2016</a:t>
            </a:fld>
            <a:endParaRPr lang="en-US"/>
          </a:p>
        </p:txBody>
      </p:sp>
      <p:sp>
        <p:nvSpPr>
          <p:cNvPr id="4" name="Footer Placeholder 3"/>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5" name="Slide Number Placeholder 4"/>
          <p:cNvSpPr>
            <a:spLocks noGrp="1"/>
          </p:cNvSpPr>
          <p:nvPr>
            <p:ph type="sldNum" sz="quarter" idx="12"/>
          </p:nvPr>
        </p:nvSpPr>
        <p:spPr>
          <a:xfrm>
            <a:off x="55686" y="94016"/>
            <a:ext cx="208602" cy="210942"/>
          </a:xfrm>
          <a:prstGeom prst="rect">
            <a:avLst/>
          </a:prstGeom>
        </p:spPr>
        <p:txBody>
          <a:bodyPr lIns="33305" tIns="16653" rIns="33305" bIns="16653"/>
          <a:lstStyle>
            <a:lvl1pPr algn="ctr">
              <a:defRPr/>
            </a:lvl1pPr>
          </a:lstStyle>
          <a:p>
            <a:fld id="{71EAB6EA-3273-4AEA-AE87-98370B0A35CE}" type="slidenum">
              <a:rPr lang="en-US" smtClean="0"/>
              <a:pPr/>
              <a:t>‹#›</a:t>
            </a:fld>
            <a:endParaRPr lang="en-US" dirty="0"/>
          </a:p>
        </p:txBody>
      </p:sp>
    </p:spTree>
    <p:extLst>
      <p:ext uri="{BB962C8B-B14F-4D97-AF65-F5344CB8AC3E}">
        <p14:creationId xmlns:p14="http://schemas.microsoft.com/office/powerpoint/2010/main" val="105553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2881" y="2772081"/>
            <a:ext cx="853440" cy="159235"/>
          </a:xfrm>
          <a:prstGeom prst="rect">
            <a:avLst/>
          </a:prstGeom>
        </p:spPr>
        <p:txBody>
          <a:bodyPr lIns="33305" tIns="16653" rIns="33305" bIns="16653"/>
          <a:lstStyle/>
          <a:p>
            <a:fld id="{ED328469-B300-4A6E-BA03-B044210CD494}" type="datetime1">
              <a:rPr lang="en-US" smtClean="0"/>
              <a:t>3/19/2016</a:t>
            </a:fld>
            <a:endParaRPr lang="en-US"/>
          </a:p>
        </p:txBody>
      </p:sp>
      <p:sp>
        <p:nvSpPr>
          <p:cNvPr id="3" name="Footer Placeholder 2"/>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4" name="Slide Number Placeholder 3"/>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51307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5" y="119081"/>
            <a:ext cx="1203324" cy="506783"/>
          </a:xfrm>
          <a:prstGeom prst="rect">
            <a:avLst/>
          </a:prstGeom>
        </p:spPr>
        <p:txBody>
          <a:bodyPr lIns="33305" tIns="16653" rIns="33305" bIns="16653"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1430025" y="119087"/>
            <a:ext cx="2044700" cy="2552608"/>
          </a:xfrm>
          <a:prstGeom prst="rect">
            <a:avLst/>
          </a:prstGeom>
        </p:spPr>
        <p:txBody>
          <a:bodyPr lIns="33305" tIns="16653" rIns="33305" bIns="16653"/>
          <a:lstStyle>
            <a:lvl1pPr>
              <a:defRPr sz="14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5" y="625869"/>
            <a:ext cx="1203324" cy="2045825"/>
          </a:xfrm>
          <a:prstGeom prst="rect">
            <a:avLst/>
          </a:prstGeom>
        </p:spPr>
        <p:txBody>
          <a:bodyPr lIns="33305" tIns="16653" rIns="33305" bIns="16653"/>
          <a:lstStyle>
            <a:lvl1pPr marL="0" indent="0">
              <a:buNone/>
              <a:defRPr sz="500"/>
            </a:lvl1pPr>
            <a:lvl2pPr marL="189896" indent="0">
              <a:buNone/>
              <a:defRPr sz="500"/>
            </a:lvl2pPr>
            <a:lvl3pPr marL="379792" indent="0">
              <a:buNone/>
              <a:defRPr sz="500"/>
            </a:lvl3pPr>
            <a:lvl4pPr marL="569689" indent="0">
              <a:buNone/>
              <a:defRPr sz="400"/>
            </a:lvl4pPr>
            <a:lvl5pPr marL="759585" indent="0">
              <a:buNone/>
              <a:defRPr sz="400"/>
            </a:lvl5pPr>
            <a:lvl6pPr marL="949481" indent="0">
              <a:buNone/>
              <a:defRPr sz="400"/>
            </a:lvl6pPr>
            <a:lvl7pPr marL="1139376" indent="0">
              <a:buNone/>
              <a:defRPr sz="400"/>
            </a:lvl7pPr>
            <a:lvl8pPr marL="1329273" indent="0">
              <a:buNone/>
              <a:defRPr sz="400"/>
            </a:lvl8pPr>
            <a:lvl9pPr marL="1519170" indent="0">
              <a:buNone/>
              <a:defRPr sz="400"/>
            </a:lvl9pPr>
          </a:lstStyle>
          <a:p>
            <a:pPr lvl="0"/>
            <a:r>
              <a:rPr lang="en-US" smtClean="0"/>
              <a:t>Click to edit Master text styles</a:t>
            </a:r>
          </a:p>
        </p:txBody>
      </p:sp>
      <p:sp>
        <p:nvSpPr>
          <p:cNvPr id="5" name="Date Placeholder 4"/>
          <p:cNvSpPr>
            <a:spLocks noGrp="1"/>
          </p:cNvSpPr>
          <p:nvPr>
            <p:ph type="dt" sz="half" idx="10"/>
          </p:nvPr>
        </p:nvSpPr>
        <p:spPr>
          <a:xfrm>
            <a:off x="182881" y="2772081"/>
            <a:ext cx="853440" cy="159235"/>
          </a:xfrm>
          <a:prstGeom prst="rect">
            <a:avLst/>
          </a:prstGeom>
        </p:spPr>
        <p:txBody>
          <a:bodyPr lIns="33305" tIns="16653" rIns="33305" bIns="16653"/>
          <a:lstStyle/>
          <a:p>
            <a:fld id="{5C31CF4E-49BD-4302-A4BE-A39F8BD3DEF4}" type="datetime1">
              <a:rPr lang="en-US" smtClean="0"/>
              <a:t>3/19/2016</a:t>
            </a:fld>
            <a:endParaRPr lang="en-US"/>
          </a:p>
        </p:txBody>
      </p:sp>
      <p:sp>
        <p:nvSpPr>
          <p:cNvPr id="6" name="Footer Placeholder 5"/>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7" name="Slide Number Placeholder 6"/>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26753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23" y="2093598"/>
            <a:ext cx="2194560" cy="247161"/>
          </a:xfrm>
          <a:prstGeom prst="rect">
            <a:avLst/>
          </a:prstGeom>
        </p:spPr>
        <p:txBody>
          <a:bodyPr lIns="33305" tIns="16653" rIns="33305" bIns="16653"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716923" y="267243"/>
            <a:ext cx="2194560" cy="1794510"/>
          </a:xfrm>
          <a:prstGeom prst="rect">
            <a:avLst/>
          </a:prstGeom>
        </p:spPr>
        <p:txBody>
          <a:bodyPr lIns="33305" tIns="16653" rIns="33305" bIns="16653"/>
          <a:lstStyle>
            <a:lvl1pPr marL="0" indent="0">
              <a:buNone/>
              <a:defRPr sz="1400"/>
            </a:lvl1pPr>
            <a:lvl2pPr marL="189896" indent="0">
              <a:buNone/>
              <a:defRPr sz="1200"/>
            </a:lvl2pPr>
            <a:lvl3pPr marL="379792" indent="0">
              <a:buNone/>
              <a:defRPr sz="1000"/>
            </a:lvl3pPr>
            <a:lvl4pPr marL="569689" indent="0">
              <a:buNone/>
              <a:defRPr sz="800"/>
            </a:lvl4pPr>
            <a:lvl5pPr marL="759585" indent="0">
              <a:buNone/>
              <a:defRPr sz="800"/>
            </a:lvl5pPr>
            <a:lvl6pPr marL="949481" indent="0">
              <a:buNone/>
              <a:defRPr sz="800"/>
            </a:lvl6pPr>
            <a:lvl7pPr marL="1139376" indent="0">
              <a:buNone/>
              <a:defRPr sz="800"/>
            </a:lvl7pPr>
            <a:lvl8pPr marL="1329273" indent="0">
              <a:buNone/>
              <a:defRPr sz="800"/>
            </a:lvl8pPr>
            <a:lvl9pPr marL="1519170" indent="0">
              <a:buNone/>
              <a:defRPr sz="800"/>
            </a:lvl9pPr>
          </a:lstStyle>
          <a:p>
            <a:endParaRPr lang="en-US"/>
          </a:p>
        </p:txBody>
      </p:sp>
      <p:sp>
        <p:nvSpPr>
          <p:cNvPr id="4" name="Text Placeholder 3"/>
          <p:cNvSpPr>
            <a:spLocks noGrp="1"/>
          </p:cNvSpPr>
          <p:nvPr>
            <p:ph type="body" sz="half" idx="2"/>
          </p:nvPr>
        </p:nvSpPr>
        <p:spPr>
          <a:xfrm>
            <a:off x="716923" y="2340761"/>
            <a:ext cx="2194560" cy="351009"/>
          </a:xfrm>
          <a:prstGeom prst="rect">
            <a:avLst/>
          </a:prstGeom>
        </p:spPr>
        <p:txBody>
          <a:bodyPr lIns="33305" tIns="16653" rIns="33305" bIns="16653"/>
          <a:lstStyle>
            <a:lvl1pPr marL="0" indent="0">
              <a:buNone/>
              <a:defRPr sz="500"/>
            </a:lvl1pPr>
            <a:lvl2pPr marL="189896" indent="0">
              <a:buNone/>
              <a:defRPr sz="500"/>
            </a:lvl2pPr>
            <a:lvl3pPr marL="379792" indent="0">
              <a:buNone/>
              <a:defRPr sz="500"/>
            </a:lvl3pPr>
            <a:lvl4pPr marL="569689" indent="0">
              <a:buNone/>
              <a:defRPr sz="400"/>
            </a:lvl4pPr>
            <a:lvl5pPr marL="759585" indent="0">
              <a:buNone/>
              <a:defRPr sz="400"/>
            </a:lvl5pPr>
            <a:lvl6pPr marL="949481" indent="0">
              <a:buNone/>
              <a:defRPr sz="400"/>
            </a:lvl6pPr>
            <a:lvl7pPr marL="1139376" indent="0">
              <a:buNone/>
              <a:defRPr sz="400"/>
            </a:lvl7pPr>
            <a:lvl8pPr marL="1329273" indent="0">
              <a:buNone/>
              <a:defRPr sz="400"/>
            </a:lvl8pPr>
            <a:lvl9pPr marL="1519170" indent="0">
              <a:buNone/>
              <a:defRPr sz="400"/>
            </a:lvl9pPr>
          </a:lstStyle>
          <a:p>
            <a:pPr lvl="0"/>
            <a:r>
              <a:rPr lang="en-US" smtClean="0"/>
              <a:t>Click to edit Master text styles</a:t>
            </a:r>
          </a:p>
        </p:txBody>
      </p:sp>
      <p:sp>
        <p:nvSpPr>
          <p:cNvPr id="5" name="Date Placeholder 4"/>
          <p:cNvSpPr>
            <a:spLocks noGrp="1"/>
          </p:cNvSpPr>
          <p:nvPr>
            <p:ph type="dt" sz="half" idx="10"/>
          </p:nvPr>
        </p:nvSpPr>
        <p:spPr>
          <a:xfrm>
            <a:off x="182881" y="2772081"/>
            <a:ext cx="853440" cy="159235"/>
          </a:xfrm>
          <a:prstGeom prst="rect">
            <a:avLst/>
          </a:prstGeom>
        </p:spPr>
        <p:txBody>
          <a:bodyPr lIns="33305" tIns="16653" rIns="33305" bIns="16653"/>
          <a:lstStyle/>
          <a:p>
            <a:fld id="{F005FD84-8781-4A39-8B4A-259E71218656}" type="datetime1">
              <a:rPr lang="en-US" smtClean="0"/>
              <a:t>3/19/2016</a:t>
            </a:fld>
            <a:endParaRPr lang="en-US"/>
          </a:p>
        </p:txBody>
      </p:sp>
      <p:sp>
        <p:nvSpPr>
          <p:cNvPr id="6" name="Footer Placeholder 5"/>
          <p:cNvSpPr>
            <a:spLocks noGrp="1"/>
          </p:cNvSpPr>
          <p:nvPr>
            <p:ph type="ftr" sz="quarter" idx="11"/>
          </p:nvPr>
        </p:nvSpPr>
        <p:spPr>
          <a:xfrm>
            <a:off x="1249684" y="2772081"/>
            <a:ext cx="1158239" cy="159235"/>
          </a:xfrm>
          <a:prstGeom prst="rect">
            <a:avLst/>
          </a:prstGeom>
        </p:spPr>
        <p:txBody>
          <a:bodyPr lIns="33305" tIns="16653" rIns="33305" bIns="16653"/>
          <a:lstStyle/>
          <a:p>
            <a:endParaRPr lang="en-US"/>
          </a:p>
        </p:txBody>
      </p:sp>
      <p:sp>
        <p:nvSpPr>
          <p:cNvPr id="7" name="Slide Number Placeholder 6"/>
          <p:cNvSpPr>
            <a:spLocks noGrp="1"/>
          </p:cNvSpPr>
          <p:nvPr>
            <p:ph type="sldNum" sz="quarter" idx="12"/>
          </p:nvPr>
        </p:nvSpPr>
        <p:spPr>
          <a:xfrm>
            <a:off x="55686" y="94016"/>
            <a:ext cx="208602" cy="210942"/>
          </a:xfrm>
          <a:prstGeom prst="rect">
            <a:avLst/>
          </a:prstGeom>
        </p:spPr>
        <p:txBody>
          <a:bodyPr lIns="33305" tIns="16653" rIns="33305" bIns="16653"/>
          <a:lstStyle/>
          <a:p>
            <a:fld id="{71EAB6EA-3273-4AEA-AE87-98370B0A35CE}" type="slidenum">
              <a:rPr lang="en-US" smtClean="0"/>
              <a:t>‹#›</a:t>
            </a:fld>
            <a:endParaRPr lang="en-US"/>
          </a:p>
        </p:txBody>
      </p:sp>
    </p:spTree>
    <p:extLst>
      <p:ext uri="{BB962C8B-B14F-4D97-AF65-F5344CB8AC3E}">
        <p14:creationId xmlns:p14="http://schemas.microsoft.com/office/powerpoint/2010/main" val="223584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563" y="119063"/>
            <a:ext cx="3292475" cy="4984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563" y="698500"/>
            <a:ext cx="3292475" cy="19732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563" y="2771775"/>
            <a:ext cx="854075" cy="158750"/>
          </a:xfrm>
          <a:prstGeom prst="rect">
            <a:avLst/>
          </a:prstGeom>
        </p:spPr>
        <p:txBody>
          <a:bodyPr vert="horz" lIns="91440" tIns="45720" rIns="91440" bIns="45720" rtlCol="0" anchor="ctr"/>
          <a:lstStyle>
            <a:lvl1pPr algn="l">
              <a:defRPr sz="1200">
                <a:solidFill>
                  <a:schemeClr val="tx1">
                    <a:tint val="75000"/>
                  </a:schemeClr>
                </a:solidFill>
              </a:defRPr>
            </a:lvl1pPr>
          </a:lstStyle>
          <a:p>
            <a:fld id="{3B0EAD4E-1AE4-46A1-9011-81070C33F608}" type="datetimeFigureOut">
              <a:rPr lang="en-US" smtClean="0"/>
              <a:t>3/19/2016</a:t>
            </a:fld>
            <a:endParaRPr lang="en-US"/>
          </a:p>
        </p:txBody>
      </p:sp>
      <p:sp>
        <p:nvSpPr>
          <p:cNvPr id="5" name="Footer Placeholder 4"/>
          <p:cNvSpPr>
            <a:spLocks noGrp="1"/>
          </p:cNvSpPr>
          <p:nvPr>
            <p:ph type="ftr" sz="quarter" idx="3"/>
          </p:nvPr>
        </p:nvSpPr>
        <p:spPr>
          <a:xfrm>
            <a:off x="1249363" y="2771775"/>
            <a:ext cx="1158875" cy="1587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0963" y="2771775"/>
            <a:ext cx="854075" cy="158750"/>
          </a:xfrm>
          <a:prstGeom prst="rect">
            <a:avLst/>
          </a:prstGeom>
        </p:spPr>
        <p:txBody>
          <a:bodyPr vert="horz" lIns="91440" tIns="45720" rIns="91440" bIns="45720" rtlCol="0" anchor="ctr"/>
          <a:lstStyle>
            <a:lvl1pPr algn="r">
              <a:defRPr sz="1200">
                <a:solidFill>
                  <a:schemeClr val="tx1">
                    <a:tint val="75000"/>
                  </a:schemeClr>
                </a:solidFill>
              </a:defRPr>
            </a:lvl1pPr>
          </a:lstStyle>
          <a:p>
            <a:fld id="{BE9DBC85-D605-4F34-AC00-50E2A79731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handibo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7.wdp"/></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8.wdp"/></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9.wdp"/></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0.wdp"/></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7.jpe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466850"/>
            <a:ext cx="3657600" cy="974185"/>
          </a:xfrm>
        </p:spPr>
        <p:txBody>
          <a:bodyPr>
            <a:normAutofit/>
          </a:bodyPr>
          <a:lstStyle/>
          <a:p>
            <a:pPr algn="ctr"/>
            <a:r>
              <a:rPr lang="en-US" b="1" dirty="0" smtClean="0">
                <a:latin typeface="Helvetica"/>
                <a:cs typeface="Arial" panose="020B0604020202020204" pitchFamily="34" charset="0"/>
              </a:rPr>
              <a:t>Unboxing Me and Starting Your First Cut!</a:t>
            </a:r>
            <a:endParaRPr lang="en-US" b="1" dirty="0">
              <a:latin typeface="Helvetica"/>
              <a:cs typeface="Arial" panose="020B0604020202020204" pitchFamily="34" charset="0"/>
            </a:endParaRPr>
          </a:p>
          <a:p>
            <a:pPr algn="ctr"/>
            <a:endParaRPr lang="en-US" dirty="0">
              <a:latin typeface="Helvetica"/>
              <a:cs typeface="Arial" panose="020B0604020202020204" pitchFamily="34" charset="0"/>
            </a:endParaRPr>
          </a:p>
        </p:txBody>
      </p:sp>
    </p:spTree>
    <p:extLst>
      <p:ext uri="{BB962C8B-B14F-4D97-AF65-F5344CB8AC3E}">
        <p14:creationId xmlns:p14="http://schemas.microsoft.com/office/powerpoint/2010/main" val="2427703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09715" y="168752"/>
            <a:ext cx="301680" cy="210942"/>
          </a:xfrm>
        </p:spPr>
        <p:txBody>
          <a:bodyPr/>
          <a:lstStyle/>
          <a:p>
            <a:r>
              <a:rPr lang="en-US" sz="1200" b="1" smtClean="0">
                <a:latin typeface="Helvetica"/>
              </a:rPr>
              <a:t>0.3</a:t>
            </a:r>
            <a:endParaRPr lang="en-US" sz="1200" b="1" dirty="0">
              <a:latin typeface="Helvetica"/>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55" y="749099"/>
            <a:ext cx="1259990" cy="629995"/>
          </a:xfrm>
          <a:prstGeom prst="rect">
            <a:avLst/>
          </a:prstGeom>
        </p:spPr>
      </p:pic>
      <p:sp>
        <p:nvSpPr>
          <p:cNvPr id="5" name="Rectangle 4"/>
          <p:cNvSpPr/>
          <p:nvPr/>
        </p:nvSpPr>
        <p:spPr>
          <a:xfrm>
            <a:off x="1671071" y="274223"/>
            <a:ext cx="1809172" cy="2462213"/>
          </a:xfrm>
          <a:prstGeom prst="rect">
            <a:avLst/>
          </a:prstGeom>
        </p:spPr>
        <p:txBody>
          <a:bodyPr wrap="square">
            <a:spAutoFit/>
          </a:bodyPr>
          <a:lstStyle/>
          <a:p>
            <a:pPr>
              <a:buFont typeface="Arial" panose="020B0604020202020204" pitchFamily="34" charset="0"/>
              <a:buChar char="•"/>
            </a:pPr>
            <a:r>
              <a:rPr lang="en-US" smtClean="0">
                <a:solidFill>
                  <a:srgbClr val="777777"/>
                </a:solidFill>
                <a:latin typeface="Lato"/>
              </a:rPr>
              <a:t> After your network manager connects to your Handibot it will say something like: Unidentified network, No Internet Acess”.</a:t>
            </a:r>
            <a:br>
              <a:rPr lang="en-US" smtClean="0">
                <a:solidFill>
                  <a:srgbClr val="777777"/>
                </a:solidFill>
                <a:latin typeface="Lato"/>
              </a:rPr>
            </a:br>
            <a:r>
              <a:rPr lang="en-US" smtClean="0">
                <a:solidFill>
                  <a:srgbClr val="777777"/>
                </a:solidFill>
                <a:latin typeface="Lato"/>
              </a:rPr>
              <a:t> </a:t>
            </a:r>
          </a:p>
          <a:p>
            <a:pPr>
              <a:buFont typeface="Arial" panose="020B0604020202020204" pitchFamily="34" charset="0"/>
              <a:buChar char="•"/>
            </a:pPr>
            <a:r>
              <a:rPr lang="en-US" smtClean="0">
                <a:solidFill>
                  <a:srgbClr val="777777"/>
                </a:solidFill>
                <a:latin typeface="Lato"/>
              </a:rPr>
              <a:t> BUT </a:t>
            </a:r>
            <a:r>
              <a:rPr lang="en-US" b="1" smtClean="0">
                <a:solidFill>
                  <a:srgbClr val="777777"/>
                </a:solidFill>
                <a:latin typeface="Lato"/>
              </a:rPr>
              <a:t>you now have a direct link </a:t>
            </a:r>
            <a:r>
              <a:rPr lang="en-US" smtClean="0">
                <a:solidFill>
                  <a:srgbClr val="777777"/>
                </a:solidFill>
                <a:latin typeface="Lato"/>
              </a:rPr>
              <a:t>right into your Handibot.</a:t>
            </a:r>
            <a:r>
              <a:rPr lang="en-US" i="1" smtClean="0">
                <a:solidFill>
                  <a:srgbClr val="777777"/>
                </a:solidFill>
                <a:latin typeface="Lato"/>
              </a:rPr>
              <a:t/>
            </a:r>
            <a:br>
              <a:rPr lang="en-US" i="1" smtClean="0">
                <a:solidFill>
                  <a:srgbClr val="777777"/>
                </a:solidFill>
                <a:latin typeface="Lato"/>
              </a:rPr>
            </a:br>
            <a:endParaRPr lang="en-US" i="1" smtClean="0">
              <a:solidFill>
                <a:srgbClr val="777777"/>
              </a:solidFill>
              <a:latin typeface="Lato"/>
            </a:endParaRPr>
          </a:p>
          <a:p>
            <a:pPr>
              <a:buFont typeface="Arial" panose="020B0604020202020204" pitchFamily="34" charset="0"/>
              <a:buChar char="•"/>
            </a:pPr>
            <a:r>
              <a:rPr lang="en-US" smtClean="0">
                <a:solidFill>
                  <a:srgbClr val="777777"/>
                </a:solidFill>
                <a:latin typeface="Lato"/>
              </a:rPr>
              <a:t> Note that at this point your device is no longer connected to the Internet. It’s relationship is exclusively with your Handibot via AP Mode. This is the linkage that we will use to set-up and test your tool. Your tool is always available to you in AP Mode and you will be able to use this linkage in enviroments where wireless networks are not present, such as jobsites or where you want to insure very restriced access.</a:t>
            </a:r>
            <a:br>
              <a:rPr lang="en-US" smtClean="0">
                <a:solidFill>
                  <a:srgbClr val="777777"/>
                </a:solidFill>
                <a:latin typeface="Lato"/>
              </a:rPr>
            </a:br>
            <a:endParaRPr lang="en-US" smtClean="0">
              <a:solidFill>
                <a:srgbClr val="777777"/>
              </a:solidFill>
              <a:latin typeface="Lato"/>
            </a:endParaRPr>
          </a:p>
          <a:p>
            <a:pPr>
              <a:buFont typeface="Arial" panose="020B0604020202020204" pitchFamily="34" charset="0"/>
              <a:buChar char="•"/>
            </a:pPr>
            <a:r>
              <a:rPr lang="en-US" b="0" i="0">
                <a:solidFill>
                  <a:srgbClr val="777777"/>
                </a:solidFill>
                <a:effectLst/>
                <a:latin typeface="Lato"/>
              </a:rPr>
              <a:t> </a:t>
            </a:r>
            <a:r>
              <a:rPr lang="en-US" b="0" i="1" smtClean="0">
                <a:solidFill>
                  <a:srgbClr val="777777"/>
                </a:solidFill>
                <a:effectLst/>
                <a:latin typeface="Lato"/>
              </a:rPr>
              <a:t>Later, we’ll take up how to put your Handibot on your local wireless network.</a:t>
            </a:r>
            <a:r>
              <a:rPr lang="en-US" i="1" smtClean="0">
                <a:solidFill>
                  <a:srgbClr val="777777"/>
                </a:solidFill>
                <a:latin typeface="Lato"/>
              </a:rPr>
              <a:t> </a:t>
            </a:r>
            <a:endParaRPr lang="en-US" b="0" i="1">
              <a:solidFill>
                <a:srgbClr val="777777"/>
              </a:solidFill>
              <a:effectLst/>
              <a:latin typeface="Lato"/>
            </a:endParaRPr>
          </a:p>
        </p:txBody>
      </p:sp>
    </p:spTree>
    <p:extLst>
      <p:ext uri="{BB962C8B-B14F-4D97-AF65-F5344CB8AC3E}">
        <p14:creationId xmlns:p14="http://schemas.microsoft.com/office/powerpoint/2010/main" val="983887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u="sng" dirty="0" smtClean="0"/>
              <a:t>Open your internet browser and type “192.168.42.1”</a:t>
            </a:r>
            <a:r>
              <a:rPr lang="en-US" sz="1100" dirty="0" smtClean="0"/>
              <a:t> into the address bar. After pressing enter, </a:t>
            </a:r>
            <a:r>
              <a:rPr lang="en-US" sz="1100" smtClean="0"/>
              <a:t>your </a:t>
            </a:r>
            <a:r>
              <a:rPr lang="en-US" sz="1100" smtClean="0"/>
              <a:t>Handibot </a:t>
            </a:r>
            <a:r>
              <a:rPr lang="en-US" sz="1100" b="1" smtClean="0"/>
              <a:t>Dashboard</a:t>
            </a:r>
            <a:r>
              <a:rPr lang="en-US" sz="1100" smtClean="0"/>
              <a:t> </a:t>
            </a:r>
            <a:r>
              <a:rPr lang="en-US" sz="1100" dirty="0" smtClean="0"/>
              <a:t>should appear.</a:t>
            </a:r>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10</a:t>
            </a:fld>
            <a:endParaRPr lang="en-US" sz="1200" b="1" dirty="0">
              <a:latin typeface="Helvetica"/>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104" y="899813"/>
            <a:ext cx="2712720" cy="1984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7112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To follow a short tutorial for setting up your tool and to make your first cut, click on the green Quick Launch app and follow the in-app instructions before returning to this guide.</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11</a:t>
            </a:fld>
            <a:endParaRPr lang="en-US" sz="1200" b="1" dirty="0">
              <a:latin typeface="Helvetica"/>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857" y="1030574"/>
            <a:ext cx="1045193" cy="1266633"/>
          </a:xfrm>
          <a:prstGeom prst="rect">
            <a:avLst/>
          </a:prstGeom>
        </p:spPr>
      </p:pic>
      <p:sp>
        <p:nvSpPr>
          <p:cNvPr id="5" name="Content Placeholder 1"/>
          <p:cNvSpPr txBox="1">
            <a:spLocks/>
          </p:cNvSpPr>
          <p:nvPr/>
        </p:nvSpPr>
        <p:spPr>
          <a:xfrm>
            <a:off x="405394" y="2500710"/>
            <a:ext cx="3263072" cy="414877"/>
          </a:xfrm>
          <a:prstGeom prst="rect">
            <a:avLst/>
          </a:prstGeom>
          <a:noFill/>
          <a:ln w="31750">
            <a:noFill/>
          </a:ln>
        </p:spPr>
        <p:txBody>
          <a:bodyPr vert="horz" lIns="0" tIns="0" rIns="0" bIns="0" rtlCol="0">
            <a:noAutofit/>
          </a:bodyPr>
          <a:lstStyle>
            <a:lvl1pPr marL="0" indent="0" algn="l">
              <a:lnSpc>
                <a:spcPct val="100000"/>
              </a:lnSpc>
              <a:buNone/>
              <a:defRPr sz="1200"/>
            </a:lvl1pPr>
          </a:lstStyle>
          <a:p>
            <a:pPr defTabSz="914400"/>
            <a:r>
              <a:rPr lang="en-US" sz="800" i="1" kern="0" smtClean="0">
                <a:solidFill>
                  <a:srgbClr val="0070C0"/>
                </a:solidFill>
                <a:latin typeface="Lato"/>
              </a:rPr>
              <a:t>These instructions and other parts of the </a:t>
            </a:r>
            <a:r>
              <a:rPr lang="en-US" sz="800" b="1" i="1" kern="0" smtClean="0">
                <a:solidFill>
                  <a:srgbClr val="0070C0"/>
                </a:solidFill>
                <a:latin typeface="Lato"/>
              </a:rPr>
              <a:t>Handibot Manual</a:t>
            </a:r>
            <a:r>
              <a:rPr lang="en-US" sz="800" i="1" kern="0" smtClean="0">
                <a:solidFill>
                  <a:srgbClr val="0070C0"/>
                </a:solidFill>
                <a:latin typeface="Lato"/>
              </a:rPr>
              <a:t> are available on the web:   </a:t>
            </a:r>
            <a:r>
              <a:rPr lang="en-US" sz="800" i="1" kern="0" smtClean="0">
                <a:solidFill>
                  <a:srgbClr val="0070C0"/>
                </a:solidFill>
                <a:latin typeface="Lato"/>
                <a:hlinkClick r:id="rId4"/>
              </a:rPr>
              <a:t>docs.handibot.com</a:t>
            </a:r>
            <a:endParaRPr lang="en-US" sz="1100" kern="0" dirty="0">
              <a:solidFill>
                <a:sysClr val="windowText" lastClr="000000"/>
              </a:solidFill>
            </a:endParaRPr>
          </a:p>
        </p:txBody>
      </p:sp>
    </p:spTree>
    <p:extLst>
      <p:ext uri="{BB962C8B-B14F-4D97-AF65-F5344CB8AC3E}">
        <p14:creationId xmlns:p14="http://schemas.microsoft.com/office/powerpoint/2010/main" val="1220829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r>
              <a:rPr lang="en-US" sz="1100" dirty="0" smtClean="0"/>
              <a:t>Now that you’ve finished your first cut, take a look at the rest of the contents of your Handibot box. These are </a:t>
            </a:r>
            <a:r>
              <a:rPr lang="en-US" sz="1100" dirty="0" smtClean="0">
                <a:solidFill>
                  <a:schemeClr val="tx1"/>
                </a:solidFill>
                <a:latin typeface="Helvetica"/>
                <a:cs typeface="Helvetica"/>
              </a:rPr>
              <a:t>your </a:t>
            </a:r>
            <a:r>
              <a:rPr lang="en-US" sz="1100" dirty="0">
                <a:solidFill>
                  <a:schemeClr val="tx1"/>
                </a:solidFill>
                <a:latin typeface="Helvetica"/>
                <a:cs typeface="Helvetica"/>
              </a:rPr>
              <a:t>two most important tools. 17mm collet wrench for changing bits. The 4mm T-handle hex key will be used to release the router from its bracket and can turn most of the screws used to build </a:t>
            </a:r>
            <a:r>
              <a:rPr lang="en-US" sz="1100">
                <a:solidFill>
                  <a:schemeClr val="tx1"/>
                </a:solidFill>
                <a:latin typeface="Helvetica"/>
                <a:cs typeface="Helvetica"/>
              </a:rPr>
              <a:t>your </a:t>
            </a:r>
            <a:r>
              <a:rPr lang="en-US" sz="1100" smtClean="0">
                <a:solidFill>
                  <a:schemeClr val="tx1"/>
                </a:solidFill>
                <a:latin typeface="Helvetica"/>
                <a:cs typeface="Helvetica"/>
              </a:rPr>
              <a:t>Handibot</a:t>
            </a:r>
            <a:r>
              <a:rPr lang="en-US" sz="1100" dirty="0" smtClean="0">
                <a:solidFill>
                  <a:schemeClr val="tx1"/>
                </a:solidFill>
                <a:latin typeface="Helvetica"/>
                <a:cs typeface="Helvetica"/>
              </a:rPr>
              <a:t>.</a:t>
            </a:r>
            <a:endParaRPr lang="en-US" sz="1100" dirty="0">
              <a:solidFill>
                <a:schemeClr val="tx1"/>
              </a:solidFill>
              <a:latin typeface="Helvetica"/>
              <a:cs typeface="Helvetica"/>
            </a:endParaRPr>
          </a:p>
          <a:p>
            <a:pPr algn="l"/>
            <a:endParaRPr lang="en-US" sz="1100" b="1"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12</a:t>
            </a:fld>
            <a:endParaRPr lang="en-US" sz="1200" b="1" dirty="0">
              <a:latin typeface="Helvetica"/>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0306" t="23922" r="2959" b="8323"/>
          <a:stretch/>
        </p:blipFill>
        <p:spPr>
          <a:xfrm>
            <a:off x="832292" y="1532675"/>
            <a:ext cx="2032828" cy="1346208"/>
          </a:xfrm>
          <a:prstGeom prst="rect">
            <a:avLst/>
          </a:prstGeom>
        </p:spPr>
      </p:pic>
    </p:spTree>
    <p:extLst>
      <p:ext uri="{BB962C8B-B14F-4D97-AF65-F5344CB8AC3E}">
        <p14:creationId xmlns:p14="http://schemas.microsoft.com/office/powerpoint/2010/main" val="3950423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Your handibot comes with three router bits. </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13</a:t>
            </a:fld>
            <a:endParaRPr lang="en-US" sz="1200" b="1" dirty="0">
              <a:latin typeface="Helvetica"/>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327" t="27459" r="6633" b="32269"/>
          <a:stretch/>
        </p:blipFill>
        <p:spPr>
          <a:xfrm rot="5400000">
            <a:off x="-243017" y="1564699"/>
            <a:ext cx="1645920" cy="605961"/>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8674" t="35214" b="33550"/>
          <a:stretch/>
        </p:blipFill>
        <p:spPr>
          <a:xfrm rot="5400000">
            <a:off x="1072961" y="1518714"/>
            <a:ext cx="2116184" cy="542851"/>
          </a:xfrm>
          <a:prstGeom prst="rect">
            <a:avLst/>
          </a:prstGeom>
        </p:spPr>
      </p:pic>
      <p:sp>
        <p:nvSpPr>
          <p:cNvPr id="8" name="Rounded Rectangular Callout 7"/>
          <p:cNvSpPr/>
          <p:nvPr/>
        </p:nvSpPr>
        <p:spPr>
          <a:xfrm>
            <a:off x="914401" y="732047"/>
            <a:ext cx="902970" cy="1283443"/>
          </a:xfrm>
          <a:prstGeom prst="wedgeRoundRectCallout">
            <a:avLst>
              <a:gd name="adj1" fmla="val -77201"/>
              <a:gd name="adj2" fmla="val 26861"/>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r>
              <a:rPr lang="en-US" b="1" dirty="0" smtClean="0">
                <a:solidFill>
                  <a:schemeClr val="tx1"/>
                </a:solidFill>
                <a:latin typeface="Helvetica"/>
                <a:cs typeface="Helvetica"/>
              </a:rPr>
              <a:t>1/8” Straight bit. This bit is great for cutting small parts with tight corners. The straight edge on this bit will also provide a nice finish in wood.</a:t>
            </a:r>
            <a:endParaRPr lang="en-US" b="1" dirty="0">
              <a:solidFill>
                <a:schemeClr val="tx1"/>
              </a:solidFill>
              <a:latin typeface="Helvetica"/>
              <a:cs typeface="Helvetica"/>
            </a:endParaRPr>
          </a:p>
        </p:txBody>
      </p:sp>
      <p:sp>
        <p:nvSpPr>
          <p:cNvPr id="9" name="Rounded Rectangular Callout 8"/>
          <p:cNvSpPr/>
          <p:nvPr/>
        </p:nvSpPr>
        <p:spPr>
          <a:xfrm>
            <a:off x="2503170" y="1205865"/>
            <a:ext cx="1009650" cy="1619249"/>
          </a:xfrm>
          <a:prstGeom prst="wedgeRoundRectCallout">
            <a:avLst>
              <a:gd name="adj1" fmla="val -79424"/>
              <a:gd name="adj2" fmla="val -37198"/>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r>
              <a:rPr lang="en-US" b="1" dirty="0" smtClean="0">
                <a:solidFill>
                  <a:schemeClr val="tx1"/>
                </a:solidFill>
                <a:latin typeface="Helvetica"/>
                <a:cs typeface="Helvetica"/>
              </a:rPr>
              <a:t>1/4” Up-cut bit. This long bit will be great for pocketing out larger areas and cutting through wood quickly. The up-spiral of the cutter clears chips better than the straight bit but also tends to lift your material</a:t>
            </a:r>
            <a:endParaRPr lang="en-US" b="1" dirty="0">
              <a:solidFill>
                <a:schemeClr val="tx1"/>
              </a:solidFill>
              <a:latin typeface="Helvetica"/>
              <a:cs typeface="Helvetica"/>
            </a:endParaRPr>
          </a:p>
        </p:txBody>
      </p:sp>
    </p:spTree>
    <p:extLst>
      <p:ext uri="{BB962C8B-B14F-4D97-AF65-F5344CB8AC3E}">
        <p14:creationId xmlns:p14="http://schemas.microsoft.com/office/powerpoint/2010/main" val="1220829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The bit held in your router is called a “v-bit”. It has a sharp point that is great for engraving lettering and other detailed shapes. </a:t>
            </a:r>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14</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25157" y="781049"/>
            <a:ext cx="2711631" cy="2033723"/>
          </a:xfrm>
          <a:prstGeom prst="rect">
            <a:avLst/>
          </a:prstGeom>
        </p:spPr>
      </p:pic>
    </p:spTree>
    <p:extLst>
      <p:ext uri="{BB962C8B-B14F-4D97-AF65-F5344CB8AC3E}">
        <p14:creationId xmlns:p14="http://schemas.microsoft.com/office/powerpoint/2010/main" val="254937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Your blue pointer can be inserted into the front of your tool to accurately position the tool using a jig like our large material indexing jig.</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15</a:t>
            </a:fld>
            <a:endParaRPr lang="en-US" sz="1200" b="1" dirty="0">
              <a:latin typeface="Helvetica"/>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3809" t="21565" r="21497" b="13401"/>
          <a:stretch/>
        </p:blipFill>
        <p:spPr>
          <a:xfrm rot="5400000">
            <a:off x="224132" y="922065"/>
            <a:ext cx="1033571" cy="92173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7755" t="4466" r="4183" b="14173"/>
          <a:stretch/>
        </p:blipFill>
        <p:spPr>
          <a:xfrm>
            <a:off x="1881051" y="834203"/>
            <a:ext cx="1537686" cy="1065512"/>
          </a:xfrm>
          <a:prstGeom prst="rect">
            <a:avLst/>
          </a:prstGeom>
        </p:spPr>
      </p:pic>
      <p:pic>
        <p:nvPicPr>
          <p:cNvPr id="7" name="Picture 6"/>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rcRect t="9684" b="44465"/>
          <a:stretch/>
        </p:blipFill>
        <p:spPr>
          <a:xfrm rot="10800000">
            <a:off x="511317" y="1991097"/>
            <a:ext cx="2549123" cy="876588"/>
          </a:xfrm>
          <a:prstGeom prst="rect">
            <a:avLst/>
          </a:prstGeom>
        </p:spPr>
      </p:pic>
    </p:spTree>
    <p:extLst>
      <p:ext uri="{BB962C8B-B14F-4D97-AF65-F5344CB8AC3E}">
        <p14:creationId xmlns:p14="http://schemas.microsoft.com/office/powerpoint/2010/main" val="1220829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Here’s how to change your router bit out for your next cut. First, unplug the router power from the orange plug peeking over the z-axis plate.</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16</a:t>
            </a:fld>
            <a:endParaRPr lang="en-US" sz="1200" b="1" dirty="0">
              <a:latin typeface="Helvetica"/>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042" t="11597" r="14896" b="17431"/>
          <a:stretch/>
        </p:blipFill>
        <p:spPr>
          <a:xfrm rot="10800000">
            <a:off x="579120" y="918657"/>
            <a:ext cx="2579370" cy="1853808"/>
          </a:xfrm>
          <a:prstGeom prst="rect">
            <a:avLst/>
          </a:prstGeom>
        </p:spPr>
      </p:pic>
    </p:spTree>
    <p:extLst>
      <p:ext uri="{BB962C8B-B14F-4D97-AF65-F5344CB8AC3E}">
        <p14:creationId xmlns:p14="http://schemas.microsoft.com/office/powerpoint/2010/main" val="1844844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The dust foot is held in place by 4 magnets. Remove it by pulling firmly down until it disengages.</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17</a:t>
            </a:fld>
            <a:endParaRPr lang="en-US" sz="1200" b="1" dirty="0">
              <a:latin typeface="Helvetica"/>
            </a:endParaRPr>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0800000">
            <a:off x="470262" y="836022"/>
            <a:ext cx="2727908" cy="2045931"/>
          </a:xfrm>
          <a:prstGeom prst="rect">
            <a:avLst/>
          </a:prstGeom>
        </p:spPr>
      </p:pic>
    </p:spTree>
    <p:extLst>
      <p:ext uri="{BB962C8B-B14F-4D97-AF65-F5344CB8AC3E}">
        <p14:creationId xmlns:p14="http://schemas.microsoft.com/office/powerpoint/2010/main" val="898693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Using your 4mm wrench, loosen the two router bracket screws so that you can remove the router from the tool.</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18</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22910" y="674368"/>
            <a:ext cx="2773680" cy="2080260"/>
          </a:xfrm>
          <a:prstGeom prst="rect">
            <a:avLst/>
          </a:prstGeom>
        </p:spPr>
      </p:pic>
    </p:spTree>
    <p:extLst>
      <p:ext uri="{BB962C8B-B14F-4D97-AF65-F5344CB8AC3E}">
        <p14:creationId xmlns:p14="http://schemas.microsoft.com/office/powerpoint/2010/main" val="1844844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Remove the top layer of the foam packaging</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a:t>
            </a:fld>
            <a:endParaRPr lang="en-US" sz="1200" b="1" dirty="0">
              <a:latin typeface="Helvetica"/>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20972" y="536238"/>
            <a:ext cx="3038048" cy="2278536"/>
          </a:xfrm>
          <a:prstGeom prst="rect">
            <a:avLst/>
          </a:prstGeom>
        </p:spPr>
      </p:pic>
    </p:spTree>
    <p:extLst>
      <p:ext uri="{BB962C8B-B14F-4D97-AF65-F5344CB8AC3E}">
        <p14:creationId xmlns:p14="http://schemas.microsoft.com/office/powerpoint/2010/main" val="1030340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Flip the router over and, using your 17mm wrench, unscrew (counter clockwise) the collet nut while pressing the yellow button on the side of the router to lock the spindle. </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19</a:t>
            </a:fld>
            <a:endParaRPr lang="en-US" sz="1200" b="1" dirty="0">
              <a:latin typeface="Helvetica"/>
            </a:endParaRPr>
          </a:p>
        </p:txBody>
      </p:sp>
      <p:pic>
        <p:nvPicPr>
          <p:cNvPr id="4" name="Picture 3"/>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12916" t="3264" r="18021" b="14097"/>
          <a:stretch/>
        </p:blipFill>
        <p:spPr>
          <a:xfrm rot="10800000">
            <a:off x="803910" y="895248"/>
            <a:ext cx="2194560" cy="1969479"/>
          </a:xfrm>
          <a:prstGeom prst="rect">
            <a:avLst/>
          </a:prstGeom>
        </p:spPr>
      </p:pic>
    </p:spTree>
    <p:extLst>
      <p:ext uri="{BB962C8B-B14F-4D97-AF65-F5344CB8AC3E}">
        <p14:creationId xmlns:p14="http://schemas.microsoft.com/office/powerpoint/2010/main" val="1844844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Once the collet nut is loose, you should be able to easily pull the bit out of the router. </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20</a:t>
            </a:fld>
            <a:endParaRPr lang="en-US" sz="1200" b="1" dirty="0">
              <a:latin typeface="Helvetica"/>
            </a:endParaRPr>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0800000">
            <a:off x="430530" y="676275"/>
            <a:ext cx="2804160" cy="2103121"/>
          </a:xfrm>
          <a:prstGeom prst="rect">
            <a:avLst/>
          </a:prstGeom>
        </p:spPr>
      </p:pic>
    </p:spTree>
    <p:extLst>
      <p:ext uri="{BB962C8B-B14F-4D97-AF65-F5344CB8AC3E}">
        <p14:creationId xmlns:p14="http://schemas.microsoft.com/office/powerpoint/2010/main" val="1844844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Choose the bit that you’d like to insert. It’s best to have about ¾” of the bit’s shank inserted into the collet.</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21</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95300" y="712469"/>
            <a:ext cx="2827020" cy="2120265"/>
          </a:xfrm>
          <a:prstGeom prst="rect">
            <a:avLst/>
          </a:prstGeom>
        </p:spPr>
      </p:pic>
    </p:spTree>
    <p:extLst>
      <p:ext uri="{BB962C8B-B14F-4D97-AF65-F5344CB8AC3E}">
        <p14:creationId xmlns:p14="http://schemas.microsoft.com/office/powerpoint/2010/main" val="1844844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With the bit inserted, depress the yellow button and tighten the collet nut (clockwise) with your 17mm wrench.</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22</a:t>
            </a:fld>
            <a:endParaRPr lang="en-US" sz="1200" b="1" dirty="0">
              <a:latin typeface="Helvetica"/>
            </a:endParaRPr>
          </a:p>
        </p:txBody>
      </p:sp>
      <p:pic>
        <p:nvPicPr>
          <p:cNvPr id="4" name="Picture 3"/>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18959"/>
          <a:stretch/>
        </p:blipFill>
        <p:spPr>
          <a:xfrm rot="10800000">
            <a:off x="723900" y="740586"/>
            <a:ext cx="2293620" cy="2122630"/>
          </a:xfrm>
          <a:prstGeom prst="rect">
            <a:avLst/>
          </a:prstGeom>
        </p:spPr>
      </p:pic>
    </p:spTree>
    <p:extLst>
      <p:ext uri="{BB962C8B-B14F-4D97-AF65-F5344CB8AC3E}">
        <p14:creationId xmlns:p14="http://schemas.microsoft.com/office/powerpoint/2010/main" val="1844844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Slide the router back into its bracket and tighten the two bracket bolts with your 4mm wrench</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23</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 y="723897"/>
            <a:ext cx="2857500" cy="2143125"/>
          </a:xfrm>
          <a:prstGeom prst="rect">
            <a:avLst/>
          </a:prstGeom>
        </p:spPr>
      </p:pic>
    </p:spTree>
    <p:extLst>
      <p:ext uri="{BB962C8B-B14F-4D97-AF65-F5344CB8AC3E}">
        <p14:creationId xmlns:p14="http://schemas.microsoft.com/office/powerpoint/2010/main" val="3521841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Use the commands in your quick launch app to zero your new bit before starting your next cut.</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24</a:t>
            </a:fld>
            <a:endParaRPr lang="en-US" sz="1200" b="1" dirty="0">
              <a:latin typeface="Helvetica"/>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609600" y="815339"/>
            <a:ext cx="2644140" cy="1983105"/>
          </a:xfrm>
          <a:prstGeom prst="rect">
            <a:avLst/>
          </a:prstGeom>
        </p:spPr>
      </p:pic>
    </p:spTree>
    <p:extLst>
      <p:ext uri="{BB962C8B-B14F-4D97-AF65-F5344CB8AC3E}">
        <p14:creationId xmlns:p14="http://schemas.microsoft.com/office/powerpoint/2010/main" val="3521456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Place the vacuum foot back over your router if you’ve removed it. </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25</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49580" y="658177"/>
            <a:ext cx="2868930" cy="2151698"/>
          </a:xfrm>
          <a:prstGeom prst="rect">
            <a:avLst/>
          </a:prstGeom>
        </p:spPr>
      </p:pic>
    </p:spTree>
    <p:extLst>
      <p:ext uri="{BB962C8B-B14F-4D97-AF65-F5344CB8AC3E}">
        <p14:creationId xmlns:p14="http://schemas.microsoft.com/office/powerpoint/2010/main" val="3521841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Be sure to close the hood before you begin any cuts.</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26</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25780" y="721041"/>
            <a:ext cx="2693670" cy="2020253"/>
          </a:xfrm>
          <a:prstGeom prst="rect">
            <a:avLst/>
          </a:prstGeom>
        </p:spPr>
      </p:pic>
    </p:spTree>
    <p:extLst>
      <p:ext uri="{BB962C8B-B14F-4D97-AF65-F5344CB8AC3E}">
        <p14:creationId xmlns:p14="http://schemas.microsoft.com/office/powerpoint/2010/main" val="3521841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If you have a vacuum, insert a 1.25” fitting into the end of the vacuum tube at the back of your tool. </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27</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02920" y="867727"/>
            <a:ext cx="2564130" cy="1923098"/>
          </a:xfrm>
          <a:prstGeom prst="rect">
            <a:avLst/>
          </a:prstGeom>
        </p:spPr>
      </p:pic>
    </p:spTree>
    <p:extLst>
      <p:ext uri="{BB962C8B-B14F-4D97-AF65-F5344CB8AC3E}">
        <p14:creationId xmlns:p14="http://schemas.microsoft.com/office/powerpoint/2010/main" val="3884130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Don’t forget to read (and keep handy) your safety manual!</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28</a:t>
            </a:fld>
            <a:endParaRPr lang="en-US" sz="1200" b="1" dirty="0">
              <a:latin typeface="Helvetica"/>
            </a:endParaRPr>
          </a:p>
        </p:txBody>
      </p:sp>
    </p:spTree>
    <p:extLst>
      <p:ext uri="{BB962C8B-B14F-4D97-AF65-F5344CB8AC3E}">
        <p14:creationId xmlns:p14="http://schemas.microsoft.com/office/powerpoint/2010/main" val="388413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Your handibot is bolted to a piece of wood that protected it during shipping and will be used for the first test cut with your new tool! </a:t>
            </a:r>
            <a:r>
              <a:rPr lang="en-US" sz="1100" u="sng" dirty="0" smtClean="0">
                <a:latin typeface="Helvetica"/>
              </a:rPr>
              <a:t>Lift the tool out</a:t>
            </a:r>
            <a:r>
              <a:rPr lang="en-US" sz="1100" dirty="0" smtClean="0">
                <a:latin typeface="Helvetica"/>
              </a:rPr>
              <a:t> of the box by the two yellow handles.</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2</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274" y="992907"/>
            <a:ext cx="2504337" cy="1878253"/>
          </a:xfrm>
          <a:prstGeom prst="rect">
            <a:avLst/>
          </a:prstGeom>
        </p:spPr>
      </p:pic>
    </p:spTree>
    <p:extLst>
      <p:ext uri="{BB962C8B-B14F-4D97-AF65-F5344CB8AC3E}">
        <p14:creationId xmlns:p14="http://schemas.microsoft.com/office/powerpoint/2010/main" val="25493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731" y="109466"/>
            <a:ext cx="2907524" cy="1186740"/>
          </a:xfrm>
        </p:spPr>
        <p:txBody>
          <a:bodyPr lIns="0" tIns="0" rIns="0" bIns="0">
            <a:noAutofit/>
          </a:bodyPr>
          <a:lstStyle/>
          <a:p>
            <a:pPr algn="l"/>
            <a:r>
              <a:rPr lang="en-US" sz="1100" u="sng" dirty="0" smtClean="0">
                <a:latin typeface="Helvetica"/>
              </a:rPr>
              <a:t>Set your tool on a flat surface</a:t>
            </a:r>
            <a:r>
              <a:rPr lang="en-US" sz="1100" dirty="0" smtClean="0">
                <a:latin typeface="Helvetica"/>
              </a:rPr>
              <a:t>. Make sure there is plenty of open space around the tool so that nothing gets knocked over when the tool moves around. Open the hood and remove the safety manual that is tucked behind the vacuum hose. </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3</a:t>
            </a:fld>
            <a:endParaRPr lang="en-US" sz="1200" b="1" dirty="0">
              <a:latin typeface="Helvetica"/>
            </a:endParaRPr>
          </a:p>
        </p:txBody>
      </p:sp>
      <p:pic>
        <p:nvPicPr>
          <p:cNvPr id="4" name="Picture 3"/>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8877" t="3922" r="9796" b="5194"/>
          <a:stretch/>
        </p:blipFill>
        <p:spPr>
          <a:xfrm>
            <a:off x="933839" y="1195960"/>
            <a:ext cx="1935091" cy="1621883"/>
          </a:xfrm>
          <a:prstGeom prst="rect">
            <a:avLst/>
          </a:prstGeom>
        </p:spPr>
      </p:pic>
    </p:spTree>
    <p:extLst>
      <p:ext uri="{BB962C8B-B14F-4D97-AF65-F5344CB8AC3E}">
        <p14:creationId xmlns:p14="http://schemas.microsoft.com/office/powerpoint/2010/main" val="254937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dirty="0" smtClean="0">
                <a:latin typeface="Helvetica"/>
              </a:rPr>
              <a:t>The power cord for your tool is wrapped up on the rear of the frame. Pop the cord out of its holder and </a:t>
            </a:r>
            <a:r>
              <a:rPr lang="en-US" sz="1100" u="sng" dirty="0" smtClean="0">
                <a:latin typeface="Helvetica"/>
              </a:rPr>
              <a:t>plug it in</a:t>
            </a:r>
            <a:r>
              <a:rPr lang="en-US" sz="1100" dirty="0" smtClean="0">
                <a:latin typeface="Helvetica"/>
              </a:rPr>
              <a:t>. </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4</a:t>
            </a:fld>
            <a:endParaRPr lang="en-US" sz="1200" b="1" dirty="0">
              <a:latin typeface="Helvetica"/>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22514" y="871208"/>
            <a:ext cx="2661091" cy="1995818"/>
          </a:xfrm>
          <a:prstGeom prst="rect">
            <a:avLst/>
          </a:prstGeom>
        </p:spPr>
      </p:pic>
    </p:spTree>
    <p:extLst>
      <p:ext uri="{BB962C8B-B14F-4D97-AF65-F5344CB8AC3E}">
        <p14:creationId xmlns:p14="http://schemas.microsoft.com/office/powerpoint/2010/main" val="254937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4"/>
            <a:ext cx="2907524" cy="1186740"/>
          </a:xfrm>
        </p:spPr>
        <p:txBody>
          <a:bodyPr lIns="0" tIns="0" rIns="0" bIns="0">
            <a:noAutofit/>
          </a:bodyPr>
          <a:lstStyle/>
          <a:p>
            <a:pPr algn="l"/>
            <a:r>
              <a:rPr lang="en-US" sz="1100" u="sng" dirty="0" smtClean="0">
                <a:latin typeface="Helvetica"/>
              </a:rPr>
              <a:t>Turn on the </a:t>
            </a:r>
            <a:r>
              <a:rPr lang="en-US" sz="1100" u="sng" smtClean="0">
                <a:latin typeface="Helvetica"/>
              </a:rPr>
              <a:t>power</a:t>
            </a:r>
            <a:r>
              <a:rPr lang="en-US" sz="1100" smtClean="0">
                <a:latin typeface="Helvetica"/>
              </a:rPr>
              <a:t> </a:t>
            </a:r>
            <a:r>
              <a:rPr lang="en-US" sz="1100" smtClean="0">
                <a:latin typeface="Helvetica"/>
              </a:rPr>
              <a:t>using switch by </a:t>
            </a:r>
            <a:r>
              <a:rPr lang="en-US" sz="1100" dirty="0" smtClean="0">
                <a:latin typeface="Helvetica"/>
              </a:rPr>
              <a:t>the cord on the back of your handibot. Green lights should come on underneath the tool.</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5</a:t>
            </a:fld>
            <a:endParaRPr lang="en-US" sz="1200" b="1" dirty="0">
              <a:latin typeface="Helvetica"/>
            </a:endParaRPr>
          </a:p>
        </p:txBody>
      </p:sp>
      <p:pic>
        <p:nvPicPr>
          <p:cNvPr id="4" name="Picture 3"/>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t="26827" b="12220"/>
          <a:stretch/>
        </p:blipFill>
        <p:spPr>
          <a:xfrm rot="10800000">
            <a:off x="85842" y="1630457"/>
            <a:ext cx="2817844" cy="1288157"/>
          </a:xfrm>
          <a:prstGeom prst="rect">
            <a:avLst/>
          </a:prstGeom>
        </p:spPr>
      </p:pic>
      <p:pic>
        <p:nvPicPr>
          <p:cNvPr id="6" name="Picture 5"/>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rcRect l="12041" t="6010" r="16428" b="5010"/>
          <a:stretch/>
        </p:blipFill>
        <p:spPr>
          <a:xfrm rot="10800000">
            <a:off x="1802673" y="740048"/>
            <a:ext cx="1683167" cy="1570315"/>
          </a:xfrm>
          <a:prstGeom prst="rect">
            <a:avLst/>
          </a:prstGeom>
        </p:spPr>
      </p:pic>
      <p:cxnSp>
        <p:nvCxnSpPr>
          <p:cNvPr id="7" name="Straight Arrow Connector 6"/>
          <p:cNvCxnSpPr/>
          <p:nvPr/>
        </p:nvCxnSpPr>
        <p:spPr>
          <a:xfrm>
            <a:off x="1345367" y="1053059"/>
            <a:ext cx="996846" cy="4422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7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2410" y="255949"/>
            <a:ext cx="2907524" cy="635991"/>
          </a:xfrm>
        </p:spPr>
        <p:txBody>
          <a:bodyPr lIns="0" tIns="0" rIns="0" bIns="0">
            <a:noAutofit/>
          </a:bodyPr>
          <a:lstStyle/>
          <a:p>
            <a:pPr algn="l"/>
            <a:r>
              <a:rPr lang="en-US" sz="1100" smtClean="0">
                <a:latin typeface="Helvetica"/>
              </a:rPr>
              <a:t>Give your software a </a:t>
            </a:r>
            <a:r>
              <a:rPr lang="en-US" sz="1100" dirty="0" smtClean="0">
                <a:latin typeface="Helvetica"/>
              </a:rPr>
              <a:t>little bit of time to </a:t>
            </a:r>
            <a:r>
              <a:rPr lang="en-US" sz="1100" smtClean="0">
                <a:latin typeface="Helvetica"/>
              </a:rPr>
              <a:t>boot </a:t>
            </a:r>
            <a:r>
              <a:rPr lang="en-US" sz="1100" smtClean="0">
                <a:latin typeface="Helvetica"/>
              </a:rPr>
              <a:t>up and while you review your Handibot’s </a:t>
            </a:r>
            <a:r>
              <a:rPr lang="en-US" sz="1100" dirty="0" smtClean="0">
                <a:latin typeface="Helvetica"/>
              </a:rPr>
              <a:t>anatomy:</a:t>
            </a:r>
            <a:endParaRPr lang="en-US" sz="1100" dirty="0">
              <a:latin typeface="Helvetica"/>
            </a:endParaRPr>
          </a:p>
          <a:p>
            <a:pPr algn="l"/>
            <a:endParaRPr lang="en-US" sz="1100" dirty="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6</a:t>
            </a:fld>
            <a:endParaRPr lang="en-US" sz="1200" b="1" dirty="0">
              <a:latin typeface="Helvetica"/>
            </a:endParaRPr>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8000" contrast="-26000"/>
                    </a14:imgEffect>
                  </a14:imgLayer>
                </a14:imgProps>
              </a:ext>
              <a:ext uri="{28A0092B-C50C-407E-A947-70E740481C1C}">
                <a14:useLocalDpi xmlns:a14="http://schemas.microsoft.com/office/drawing/2010/main" val="0"/>
              </a:ext>
            </a:extLst>
          </a:blip>
          <a:stretch>
            <a:fillRect/>
          </a:stretch>
        </p:blipFill>
        <p:spPr>
          <a:xfrm>
            <a:off x="187334" y="1107628"/>
            <a:ext cx="1585482" cy="155016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6406" y="1528119"/>
            <a:ext cx="1623528" cy="1180748"/>
          </a:xfrm>
          <a:prstGeom prst="rect">
            <a:avLst/>
          </a:prstGeom>
        </p:spPr>
      </p:pic>
      <p:sp>
        <p:nvSpPr>
          <p:cNvPr id="9" name="Rounded Rectangular Callout 8"/>
          <p:cNvSpPr/>
          <p:nvPr/>
        </p:nvSpPr>
        <p:spPr>
          <a:xfrm>
            <a:off x="552373" y="983253"/>
            <a:ext cx="480322" cy="124375"/>
          </a:xfrm>
          <a:prstGeom prst="wedgeRoundRectCallout">
            <a:avLst>
              <a:gd name="adj1" fmla="val 1413"/>
              <a:gd name="adj2" fmla="val 657409"/>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rgbClr val="0070C0"/>
                </a:solidFill>
                <a:latin typeface="Helvetica"/>
                <a:cs typeface="Helvetica"/>
              </a:rPr>
              <a:t>Z Axis</a:t>
            </a:r>
            <a:endParaRPr lang="en-US" b="1" dirty="0">
              <a:solidFill>
                <a:srgbClr val="0070C0"/>
              </a:solidFill>
              <a:latin typeface="Helvetica"/>
              <a:cs typeface="Helvetica"/>
            </a:endParaRPr>
          </a:p>
        </p:txBody>
      </p:sp>
      <p:sp>
        <p:nvSpPr>
          <p:cNvPr id="10" name="Rounded Rectangular Callout 9"/>
          <p:cNvSpPr/>
          <p:nvPr/>
        </p:nvSpPr>
        <p:spPr>
          <a:xfrm>
            <a:off x="17524" y="1079139"/>
            <a:ext cx="480322" cy="124375"/>
          </a:xfrm>
          <a:prstGeom prst="wedgeRoundRectCallout">
            <a:avLst>
              <a:gd name="adj1" fmla="val 79893"/>
              <a:gd name="adj2" fmla="val 726427"/>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rgbClr val="0070C0"/>
                </a:solidFill>
                <a:latin typeface="Helvetica"/>
                <a:cs typeface="Helvetica"/>
              </a:rPr>
              <a:t>X Axis</a:t>
            </a:r>
            <a:endParaRPr lang="en-US" b="1" dirty="0">
              <a:solidFill>
                <a:srgbClr val="0070C0"/>
              </a:solidFill>
              <a:latin typeface="Helvetica"/>
              <a:cs typeface="Helvetica"/>
            </a:endParaRPr>
          </a:p>
        </p:txBody>
      </p:sp>
      <p:sp>
        <p:nvSpPr>
          <p:cNvPr id="11" name="Rounded Rectangular Callout 10"/>
          <p:cNvSpPr/>
          <p:nvPr/>
        </p:nvSpPr>
        <p:spPr>
          <a:xfrm>
            <a:off x="1532655" y="1465931"/>
            <a:ext cx="480322" cy="124375"/>
          </a:xfrm>
          <a:prstGeom prst="wedgeRoundRectCallout">
            <a:avLst>
              <a:gd name="adj1" fmla="val -66965"/>
              <a:gd name="adj2" fmla="val 621399"/>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rgbClr val="0070C0"/>
                </a:solidFill>
                <a:latin typeface="Helvetica"/>
                <a:cs typeface="Helvetica"/>
              </a:rPr>
              <a:t>Y Axis</a:t>
            </a:r>
            <a:endParaRPr lang="en-US" b="1" dirty="0">
              <a:solidFill>
                <a:srgbClr val="0070C0"/>
              </a:solidFill>
              <a:latin typeface="Helvetica"/>
              <a:cs typeface="Helvetica"/>
            </a:endParaRPr>
          </a:p>
        </p:txBody>
      </p:sp>
      <p:sp>
        <p:nvSpPr>
          <p:cNvPr id="12" name="Rounded Rectangular Callout 11"/>
          <p:cNvSpPr/>
          <p:nvPr/>
        </p:nvSpPr>
        <p:spPr>
          <a:xfrm>
            <a:off x="1155077" y="858878"/>
            <a:ext cx="480322" cy="124375"/>
          </a:xfrm>
          <a:prstGeom prst="wedgeRoundRectCallout">
            <a:avLst>
              <a:gd name="adj1" fmla="val -48316"/>
              <a:gd name="adj2" fmla="val 243299"/>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chemeClr val="tx1"/>
                </a:solidFill>
                <a:latin typeface="Helvetica"/>
                <a:cs typeface="Helvetica"/>
              </a:rPr>
              <a:t>Hood</a:t>
            </a:r>
            <a:endParaRPr lang="en-US" b="1" dirty="0">
              <a:solidFill>
                <a:schemeClr val="tx1"/>
              </a:solidFill>
              <a:latin typeface="Helvetica"/>
              <a:cs typeface="Helvetica"/>
            </a:endParaRPr>
          </a:p>
        </p:txBody>
      </p:sp>
      <p:sp>
        <p:nvSpPr>
          <p:cNvPr id="13" name="Rounded Rectangular Callout 12"/>
          <p:cNvSpPr/>
          <p:nvPr/>
        </p:nvSpPr>
        <p:spPr>
          <a:xfrm>
            <a:off x="1434373" y="1038125"/>
            <a:ext cx="480322" cy="124375"/>
          </a:xfrm>
          <a:prstGeom prst="wedgeRoundRectCallout">
            <a:avLst>
              <a:gd name="adj1" fmla="val -139228"/>
              <a:gd name="adj2" fmla="val 648407"/>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chemeClr val="tx1"/>
                </a:solidFill>
                <a:latin typeface="Helvetica"/>
                <a:cs typeface="Helvetica"/>
              </a:rPr>
              <a:t>Router</a:t>
            </a:r>
            <a:endParaRPr lang="en-US" b="1" dirty="0">
              <a:solidFill>
                <a:schemeClr val="tx1"/>
              </a:solidFill>
              <a:latin typeface="Helvetica"/>
              <a:cs typeface="Helvetica"/>
            </a:endParaRPr>
          </a:p>
        </p:txBody>
      </p:sp>
      <p:sp>
        <p:nvSpPr>
          <p:cNvPr id="14" name="Rounded Rectangular Callout 13"/>
          <p:cNvSpPr/>
          <p:nvPr/>
        </p:nvSpPr>
        <p:spPr>
          <a:xfrm>
            <a:off x="1052332" y="2630503"/>
            <a:ext cx="622201" cy="124375"/>
          </a:xfrm>
          <a:prstGeom prst="wedgeRoundRectCallout">
            <a:avLst>
              <a:gd name="adj1" fmla="val -56235"/>
              <a:gd name="adj2" fmla="val -287842"/>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chemeClr val="tx1"/>
                </a:solidFill>
                <a:latin typeface="Helvetica"/>
                <a:cs typeface="Helvetica"/>
              </a:rPr>
              <a:t>Dust Foot</a:t>
            </a:r>
            <a:endParaRPr lang="en-US" b="1" dirty="0">
              <a:solidFill>
                <a:schemeClr val="tx1"/>
              </a:solidFill>
              <a:latin typeface="Helvetica"/>
              <a:cs typeface="Helvetica"/>
            </a:endParaRPr>
          </a:p>
        </p:txBody>
      </p:sp>
      <p:sp>
        <p:nvSpPr>
          <p:cNvPr id="15" name="Rounded Rectangular Callout 14"/>
          <p:cNvSpPr/>
          <p:nvPr/>
        </p:nvSpPr>
        <p:spPr>
          <a:xfrm>
            <a:off x="2411031" y="983254"/>
            <a:ext cx="687462" cy="201848"/>
          </a:xfrm>
          <a:prstGeom prst="wedgeRoundRectCallout">
            <a:avLst>
              <a:gd name="adj1" fmla="val -14092"/>
              <a:gd name="adj2" fmla="val 447529"/>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chemeClr val="tx1"/>
                </a:solidFill>
                <a:latin typeface="Helvetica"/>
                <a:cs typeface="Helvetica"/>
              </a:rPr>
              <a:t>Electronics Enclosure</a:t>
            </a:r>
            <a:endParaRPr lang="en-US" b="1" dirty="0">
              <a:solidFill>
                <a:schemeClr val="tx1"/>
              </a:solidFill>
              <a:latin typeface="Helvetica"/>
              <a:cs typeface="Helvetica"/>
            </a:endParaRPr>
          </a:p>
        </p:txBody>
      </p:sp>
      <p:sp>
        <p:nvSpPr>
          <p:cNvPr id="16" name="Rounded Rectangular Callout 15"/>
          <p:cNvSpPr/>
          <p:nvPr/>
        </p:nvSpPr>
        <p:spPr>
          <a:xfrm>
            <a:off x="2754762" y="1264083"/>
            <a:ext cx="477834" cy="201848"/>
          </a:xfrm>
          <a:prstGeom prst="wedgeRoundRectCallout">
            <a:avLst>
              <a:gd name="adj1" fmla="val 10903"/>
              <a:gd name="adj2" fmla="val 227492"/>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rgbClr val="00B050"/>
                </a:solidFill>
                <a:latin typeface="Helvetica"/>
                <a:cs typeface="Helvetica"/>
              </a:rPr>
              <a:t>Start</a:t>
            </a:r>
            <a:r>
              <a:rPr lang="en-US" b="1" dirty="0" smtClean="0">
                <a:solidFill>
                  <a:schemeClr val="tx1"/>
                </a:solidFill>
                <a:latin typeface="Helvetica"/>
                <a:cs typeface="Helvetica"/>
              </a:rPr>
              <a:t> Button</a:t>
            </a:r>
            <a:endParaRPr lang="en-US" b="1" dirty="0">
              <a:solidFill>
                <a:schemeClr val="tx1"/>
              </a:solidFill>
              <a:latin typeface="Helvetica"/>
              <a:cs typeface="Helvetica"/>
            </a:endParaRPr>
          </a:p>
        </p:txBody>
      </p:sp>
      <p:sp>
        <p:nvSpPr>
          <p:cNvPr id="17" name="Rounded Rectangular Callout 16"/>
          <p:cNvSpPr/>
          <p:nvPr/>
        </p:nvSpPr>
        <p:spPr>
          <a:xfrm>
            <a:off x="3146079" y="1585694"/>
            <a:ext cx="477834" cy="201848"/>
          </a:xfrm>
          <a:prstGeom prst="wedgeRoundRectCallout">
            <a:avLst>
              <a:gd name="adj1" fmla="val -42991"/>
              <a:gd name="adj2" fmla="val 125795"/>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rgbClr val="FF0000"/>
                </a:solidFill>
                <a:latin typeface="Helvetica"/>
                <a:cs typeface="Helvetica"/>
              </a:rPr>
              <a:t>Stop</a:t>
            </a:r>
            <a:r>
              <a:rPr lang="en-US" b="1" dirty="0" smtClean="0">
                <a:solidFill>
                  <a:schemeClr val="tx1"/>
                </a:solidFill>
                <a:latin typeface="Helvetica"/>
                <a:cs typeface="Helvetica"/>
              </a:rPr>
              <a:t> Button</a:t>
            </a:r>
            <a:endParaRPr lang="en-US" b="1" dirty="0">
              <a:solidFill>
                <a:schemeClr val="tx1"/>
              </a:solidFill>
              <a:latin typeface="Helvetica"/>
              <a:cs typeface="Helvetica"/>
            </a:endParaRPr>
          </a:p>
        </p:txBody>
      </p:sp>
      <p:sp>
        <p:nvSpPr>
          <p:cNvPr id="18" name="Rounded Rectangular Callout 17"/>
          <p:cNvSpPr/>
          <p:nvPr/>
        </p:nvSpPr>
        <p:spPr>
          <a:xfrm>
            <a:off x="1806406" y="1203514"/>
            <a:ext cx="477834" cy="201848"/>
          </a:xfrm>
          <a:prstGeom prst="wedgeRoundRectCallout">
            <a:avLst>
              <a:gd name="adj1" fmla="val 58548"/>
              <a:gd name="adj2" fmla="val 338435"/>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chemeClr val="tx1"/>
                </a:solidFill>
                <a:latin typeface="Helvetica"/>
                <a:cs typeface="Helvetica"/>
              </a:rPr>
              <a:t>Power Switch</a:t>
            </a:r>
            <a:endParaRPr lang="en-US" b="1" dirty="0">
              <a:solidFill>
                <a:schemeClr val="tx1"/>
              </a:solidFill>
              <a:latin typeface="Helvetica"/>
              <a:cs typeface="Helvetica"/>
            </a:endParaRPr>
          </a:p>
        </p:txBody>
      </p:sp>
      <p:sp>
        <p:nvSpPr>
          <p:cNvPr id="19" name="Rounded Rectangular Callout 18"/>
          <p:cNvSpPr/>
          <p:nvPr/>
        </p:nvSpPr>
        <p:spPr>
          <a:xfrm>
            <a:off x="49195" y="2618979"/>
            <a:ext cx="660713" cy="135494"/>
          </a:xfrm>
          <a:prstGeom prst="wedgeRoundRectCallout">
            <a:avLst>
              <a:gd name="adj1" fmla="val 11662"/>
              <a:gd name="adj2" fmla="val -215105"/>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err="1" smtClean="0">
                <a:solidFill>
                  <a:schemeClr val="tx1"/>
                </a:solidFill>
                <a:latin typeface="Helvetica"/>
                <a:cs typeface="Helvetica"/>
              </a:rPr>
              <a:t>Exoframe</a:t>
            </a:r>
            <a:endParaRPr lang="en-US" b="1" dirty="0">
              <a:solidFill>
                <a:schemeClr val="tx1"/>
              </a:solidFill>
              <a:latin typeface="Helvetica"/>
              <a:cs typeface="Helvetica"/>
            </a:endParaRPr>
          </a:p>
        </p:txBody>
      </p:sp>
      <p:sp>
        <p:nvSpPr>
          <p:cNvPr id="20" name="Rounded Rectangular Callout 19"/>
          <p:cNvSpPr/>
          <p:nvPr/>
        </p:nvSpPr>
        <p:spPr>
          <a:xfrm>
            <a:off x="1714966" y="2623039"/>
            <a:ext cx="660713" cy="135494"/>
          </a:xfrm>
          <a:prstGeom prst="wedgeRoundRectCallout">
            <a:avLst>
              <a:gd name="adj1" fmla="val 76058"/>
              <a:gd name="adj2" fmla="val -107678"/>
              <a:gd name="adj3" fmla="val 16667"/>
            </a:avLst>
          </a:prstGeom>
          <a:solidFill>
            <a:schemeClr val="bg1">
              <a:lumMod val="95000"/>
              <a:alpha val="90000"/>
            </a:schemeClr>
          </a:solidFill>
          <a:ln w="9525">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ctr" anchorCtr="0" forceAA="0" compatLnSpc="1">
            <a:prstTxWarp prst="textNoShape">
              <a:avLst/>
            </a:prstTxWarp>
            <a:noAutofit/>
          </a:bodyPr>
          <a:lstStyle/>
          <a:p>
            <a:pPr algn="ctr"/>
            <a:r>
              <a:rPr lang="en-US" b="1" dirty="0" smtClean="0">
                <a:solidFill>
                  <a:schemeClr val="tx1"/>
                </a:solidFill>
                <a:latin typeface="Helvetica"/>
                <a:cs typeface="Helvetica"/>
              </a:rPr>
              <a:t>Base Plate</a:t>
            </a:r>
            <a:endParaRPr lang="en-US" b="1" dirty="0">
              <a:solidFill>
                <a:schemeClr val="tx1"/>
              </a:solidFill>
              <a:latin typeface="Helvetica"/>
              <a:cs typeface="Helvetica"/>
            </a:endParaRPr>
          </a:p>
        </p:txBody>
      </p:sp>
    </p:spTree>
    <p:extLst>
      <p:ext uri="{BB962C8B-B14F-4D97-AF65-F5344CB8AC3E}">
        <p14:creationId xmlns:p14="http://schemas.microsoft.com/office/powerpoint/2010/main" val="254937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3"/>
            <a:ext cx="2907524" cy="1235903"/>
          </a:xfrm>
        </p:spPr>
        <p:txBody>
          <a:bodyPr lIns="0" tIns="0" rIns="0" bIns="0">
            <a:noAutofit/>
          </a:bodyPr>
          <a:lstStyle/>
          <a:p>
            <a:r>
              <a:rPr lang="en-US" sz="1100" smtClean="0">
                <a:latin typeface="Helvetica" panose="020B0604020202020204" pitchFamily="34" charset="0"/>
                <a:cs typeface="Helvetica" panose="020B0604020202020204" pitchFamily="34" charset="0"/>
              </a:rPr>
              <a:t>Open </a:t>
            </a:r>
            <a:r>
              <a:rPr lang="en-US" sz="1100">
                <a:latin typeface="Helvetica" panose="020B0604020202020204" pitchFamily="34" charset="0"/>
                <a:cs typeface="Helvetica" panose="020B0604020202020204" pitchFamily="34" charset="0"/>
              </a:rPr>
              <a:t>the WiFi or </a:t>
            </a:r>
            <a:r>
              <a:rPr lang="en-US" sz="1100">
                <a:latin typeface="Helvetica" panose="020B0604020202020204" pitchFamily="34" charset="0"/>
                <a:cs typeface="Helvetica" panose="020B0604020202020204" pitchFamily="34" charset="0"/>
              </a:rPr>
              <a:t>network </a:t>
            </a:r>
            <a:r>
              <a:rPr lang="en-US" sz="1100" smtClean="0">
                <a:latin typeface="Helvetica" panose="020B0604020202020204" pitchFamily="34" charset="0"/>
                <a:cs typeface="Helvetica" panose="020B0604020202020204" pitchFamily="34" charset="0"/>
              </a:rPr>
              <a:t>manager on </a:t>
            </a:r>
            <a:r>
              <a:rPr lang="en-US" sz="1100" u="sng" smtClean="0">
                <a:latin typeface="Helvetica" panose="020B0604020202020204" pitchFamily="34" charset="0"/>
                <a:cs typeface="Helvetica" panose="020B0604020202020204" pitchFamily="34" charset="0"/>
              </a:rPr>
              <a:t>the </a:t>
            </a:r>
            <a:r>
              <a:rPr lang="en-US" sz="1100" u="sng">
                <a:latin typeface="Helvetica" panose="020B0604020202020204" pitchFamily="34" charset="0"/>
                <a:cs typeface="Helvetica" panose="020B0604020202020204" pitchFamily="34" charset="0"/>
              </a:rPr>
              <a:t>computer </a:t>
            </a:r>
            <a:r>
              <a:rPr lang="en-US" sz="1100" u="sng">
                <a:latin typeface="Helvetica" panose="020B0604020202020204" pitchFamily="34" charset="0"/>
                <a:cs typeface="Helvetica" panose="020B0604020202020204" pitchFamily="34" charset="0"/>
              </a:rPr>
              <a:t>or </a:t>
            </a:r>
            <a:r>
              <a:rPr lang="en-US" sz="1100" u="sng" smtClean="0">
                <a:latin typeface="Helvetica" panose="020B0604020202020204" pitchFamily="34" charset="0"/>
                <a:cs typeface="Helvetica" panose="020B0604020202020204" pitchFamily="34" charset="0"/>
              </a:rPr>
              <a:t>device</a:t>
            </a:r>
            <a:r>
              <a:rPr lang="en-US" sz="1100" smtClean="0">
                <a:latin typeface="Helvetica" panose="020B0604020202020204" pitchFamily="34" charset="0"/>
                <a:cs typeface="Helvetica" panose="020B0604020202020204" pitchFamily="34" charset="0"/>
              </a:rPr>
              <a:t>* </a:t>
            </a:r>
            <a:r>
              <a:rPr lang="en-US" sz="1100">
                <a:latin typeface="Helvetica" panose="020B0604020202020204" pitchFamily="34" charset="0"/>
                <a:cs typeface="Helvetica" panose="020B0604020202020204" pitchFamily="34" charset="0"/>
              </a:rPr>
              <a:t>that you want to run your </a:t>
            </a:r>
            <a:r>
              <a:rPr lang="en-US" sz="1100">
                <a:latin typeface="Helvetica" panose="020B0604020202020204" pitchFamily="34" charset="0"/>
                <a:cs typeface="Helvetica" panose="020B0604020202020204" pitchFamily="34" charset="0"/>
              </a:rPr>
              <a:t>tool </a:t>
            </a:r>
            <a:r>
              <a:rPr lang="en-US" sz="1100" smtClean="0">
                <a:latin typeface="Helvetica" panose="020B0604020202020204" pitchFamily="34" charset="0"/>
                <a:cs typeface="Helvetica" panose="020B0604020202020204" pitchFamily="34" charset="0"/>
              </a:rPr>
              <a:t>from.</a:t>
            </a:r>
          </a:p>
          <a:p>
            <a:r>
              <a:rPr lang="en-US" sz="1100" smtClean="0"/>
              <a:t> </a:t>
            </a:r>
            <a:r>
              <a:rPr lang="en-US" sz="1100"/>
              <a:t/>
            </a:r>
            <a:br>
              <a:rPr lang="en-US" sz="1100"/>
            </a:br>
            <a:endParaRPr lang="en-US" sz="110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7</a:t>
            </a:fld>
            <a:endParaRPr lang="en-US" sz="1200" b="1" dirty="0">
              <a:latin typeface="Helvetica"/>
            </a:endParaRPr>
          </a:p>
        </p:txBody>
      </p:sp>
      <p:sp>
        <p:nvSpPr>
          <p:cNvPr id="5" name="TextBox 4"/>
          <p:cNvSpPr txBox="1"/>
          <p:nvPr/>
        </p:nvSpPr>
        <p:spPr>
          <a:xfrm>
            <a:off x="598708" y="744786"/>
            <a:ext cx="1815799" cy="400110"/>
          </a:xfrm>
          <a:prstGeom prst="rect">
            <a:avLst/>
          </a:prstGeom>
          <a:solidFill>
            <a:schemeClr val="accent3">
              <a:lumMod val="40000"/>
              <a:lumOff val="60000"/>
            </a:schemeClr>
          </a:solidFill>
        </p:spPr>
        <p:txBody>
          <a:bodyPr wrap="square" rtlCol="0">
            <a:spAutoFit/>
          </a:bodyPr>
          <a:lstStyle/>
          <a:p>
            <a:r>
              <a:rPr lang="en-US" sz="800" smtClean="0">
                <a:latin typeface="Helvetica" panose="020B0604020202020204" pitchFamily="34" charset="0"/>
                <a:cs typeface="Helvetica" panose="020B0604020202020204" pitchFamily="34" charset="0"/>
              </a:rPr>
              <a:t>* </a:t>
            </a:r>
            <a:r>
              <a:rPr lang="en-US" sz="600" smtClean="0">
                <a:latin typeface="Helvetica" panose="020B0604020202020204" pitchFamily="34" charset="0"/>
                <a:cs typeface="Helvetica" panose="020B0604020202020204" pitchFamily="34" charset="0"/>
              </a:rPr>
              <a:t>Your </a:t>
            </a:r>
            <a:r>
              <a:rPr lang="en-US" sz="600">
                <a:latin typeface="Helvetica" panose="020B0604020202020204" pitchFamily="34" charset="0"/>
                <a:cs typeface="Helvetica" panose="020B0604020202020204" pitchFamily="34" charset="0"/>
              </a:rPr>
              <a:t>device should be a </a:t>
            </a:r>
            <a:r>
              <a:rPr lang="en-US" sz="600">
                <a:latin typeface="Helvetica" panose="020B0604020202020204" pitchFamily="34" charset="0"/>
                <a:cs typeface="Helvetica" panose="020B0604020202020204" pitchFamily="34" charset="0"/>
              </a:rPr>
              <a:t>relatively </a:t>
            </a:r>
            <a:r>
              <a:rPr lang="en-US" sz="600" smtClean="0">
                <a:latin typeface="Helvetica" panose="020B0604020202020204" pitchFamily="34" charset="0"/>
                <a:cs typeface="Helvetica" panose="020B0604020202020204" pitchFamily="34" charset="0"/>
              </a:rPr>
              <a:t>recent, WiFi-enabled, </a:t>
            </a:r>
            <a:r>
              <a:rPr lang="en-US" sz="600">
                <a:latin typeface="Helvetica" panose="020B0604020202020204" pitchFamily="34" charset="0"/>
                <a:cs typeface="Helvetica" panose="020B0604020202020204" pitchFamily="34" charset="0"/>
              </a:rPr>
              <a:t>Windows PC, Mac, Linux PC, iPad, iPhone, or Android smart phone </a:t>
            </a:r>
            <a:r>
              <a:rPr lang="en-US" sz="600">
                <a:latin typeface="Helvetica" panose="020B0604020202020204" pitchFamily="34" charset="0"/>
                <a:cs typeface="Helvetica" panose="020B0604020202020204" pitchFamily="34" charset="0"/>
              </a:rPr>
              <a:t>or </a:t>
            </a:r>
            <a:r>
              <a:rPr lang="en-US" sz="600" smtClean="0">
                <a:latin typeface="Helvetica" panose="020B0604020202020204" pitchFamily="34" charset="0"/>
                <a:cs typeface="Helvetica" panose="020B0604020202020204" pitchFamily="34" charset="0"/>
              </a:rPr>
              <a:t>tablet.</a:t>
            </a:r>
            <a:endParaRPr lang="en-US">
              <a:latin typeface="Helvetica" panose="020B0604020202020204" pitchFamily="34" charset="0"/>
              <a:cs typeface="Helvetica" panose="020B0604020202020204" pitchFamily="34" charset="0"/>
            </a:endParaRPr>
          </a:p>
        </p:txBody>
      </p:sp>
      <p:sp>
        <p:nvSpPr>
          <p:cNvPr id="6" name="TextBox 5"/>
          <p:cNvSpPr txBox="1"/>
          <p:nvPr/>
        </p:nvSpPr>
        <p:spPr>
          <a:xfrm>
            <a:off x="143348" y="2277155"/>
            <a:ext cx="3387817" cy="600164"/>
          </a:xfrm>
          <a:prstGeom prst="rect">
            <a:avLst/>
          </a:prstGeom>
          <a:noFill/>
        </p:spPr>
        <p:txBody>
          <a:bodyPr wrap="square" rtlCol="0">
            <a:spAutoFit/>
          </a:bodyPr>
          <a:lstStyle/>
          <a:p>
            <a:pPr lvl="0" defTabSz="914400"/>
            <a:r>
              <a:rPr lang="en-US" sz="1100" u="sng" kern="0">
                <a:solidFill>
                  <a:sysClr val="windowText" lastClr="000000"/>
                </a:solidFill>
                <a:latin typeface="Helvetica" panose="020B0604020202020204" pitchFamily="34" charset="0"/>
                <a:cs typeface="Helvetica" panose="020B0604020202020204" pitchFamily="34" charset="0"/>
              </a:rPr>
              <a:t>Log into your Handibot’s Access Point Mode</a:t>
            </a:r>
            <a:r>
              <a:rPr lang="en-US" sz="1100" kern="0">
                <a:solidFill>
                  <a:sysClr val="windowText" lastClr="000000"/>
                </a:solidFill>
                <a:latin typeface="Helvetica" panose="020B0604020202020204" pitchFamily="34" charset="0"/>
                <a:cs typeface="Helvetica" panose="020B0604020202020204" pitchFamily="34" charset="0"/>
              </a:rPr>
              <a:t> link as you would to a network. </a:t>
            </a:r>
          </a:p>
          <a:p>
            <a:pPr lvl="0" defTabSz="914400"/>
            <a:r>
              <a:rPr lang="en-US" sz="1100" b="1" kern="0">
                <a:solidFill>
                  <a:sysClr val="windowText" lastClr="000000"/>
                </a:solidFill>
                <a:latin typeface="Helvetica" panose="020B0604020202020204" pitchFamily="34" charset="0"/>
                <a:cs typeface="Helvetica" panose="020B0604020202020204" pitchFamily="34" charset="0"/>
              </a:rPr>
              <a:t>Use the password</a:t>
            </a:r>
            <a:r>
              <a:rPr lang="en-US" sz="1100" b="1" kern="0">
                <a:solidFill>
                  <a:sysClr val="windowText" lastClr="000000"/>
                </a:solidFill>
                <a:latin typeface="Helvetica" panose="020B0604020202020204" pitchFamily="34" charset="0"/>
                <a:cs typeface="Helvetica" panose="020B0604020202020204" pitchFamily="34" charset="0"/>
              </a:rPr>
              <a:t>:   </a:t>
            </a:r>
            <a:r>
              <a:rPr lang="en-US" sz="1100" b="1" kern="0" smtClean="0">
                <a:solidFill>
                  <a:sysClr val="windowText" lastClr="000000"/>
                </a:solidFill>
                <a:latin typeface="Helvetica" panose="020B0604020202020204" pitchFamily="34" charset="0"/>
                <a:cs typeface="Helvetica" panose="020B0604020202020204" pitchFamily="34" charset="0"/>
              </a:rPr>
              <a:t>go2fabmo</a:t>
            </a:r>
            <a:endParaRPr lang="en-US">
              <a:latin typeface="Helvetica" panose="020B0604020202020204" pitchFamily="34" charset="0"/>
              <a:cs typeface="Helvetica" panose="020B0604020202020204" pitchFamily="34" charset="0"/>
            </a:endParaRPr>
          </a:p>
        </p:txBody>
      </p:sp>
      <p:sp>
        <p:nvSpPr>
          <p:cNvPr id="7" name="Rounded Rectangular Callout 6"/>
          <p:cNvSpPr/>
          <p:nvPr/>
        </p:nvSpPr>
        <p:spPr>
          <a:xfrm>
            <a:off x="109715" y="1237910"/>
            <a:ext cx="1457924" cy="819490"/>
          </a:xfrm>
          <a:prstGeom prst="wedgeRoundRectCallout">
            <a:avLst>
              <a:gd name="adj1" fmla="val 108295"/>
              <a:gd name="adj2" fmla="val 18316"/>
              <a:gd name="adj3" fmla="val 16667"/>
            </a:avLst>
          </a:prstGeom>
          <a:solidFill>
            <a:schemeClr val="bg1">
              <a:lumMod val="95000"/>
              <a:alpha val="9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689" tIns="41345" rIns="82689" bIns="41345" numCol="1" spcCol="0" rtlCol="0" fromWordArt="0" anchor="t" anchorCtr="0" forceAA="0" compatLnSpc="1">
            <a:prstTxWarp prst="textNoShape">
              <a:avLst/>
            </a:prstTxWarp>
            <a:noAutofit/>
          </a:bodyPr>
          <a:lstStyle/>
          <a:p>
            <a:r>
              <a:rPr lang="en-US" sz="800">
                <a:solidFill>
                  <a:schemeClr val="tx1"/>
                </a:solidFill>
                <a:latin typeface="Helvetica"/>
                <a:cs typeface="Helvetica"/>
              </a:rPr>
              <a:t>Your Handibot will appear in the list of available networks as</a:t>
            </a:r>
            <a:r>
              <a:rPr lang="en-US" sz="800">
                <a:solidFill>
                  <a:schemeClr val="tx1"/>
                </a:solidFill>
                <a:latin typeface="Helvetica"/>
                <a:cs typeface="Helvetica"/>
              </a:rPr>
              <a:t>: </a:t>
            </a:r>
            <a:r>
              <a:rPr lang="en-US" sz="800" smtClean="0">
                <a:solidFill>
                  <a:schemeClr val="tx1"/>
                </a:solidFill>
                <a:latin typeface="Helvetica"/>
                <a:cs typeface="Helvetica"/>
              </a:rPr>
              <a:t/>
            </a:r>
            <a:br>
              <a:rPr lang="en-US" sz="800" smtClean="0">
                <a:solidFill>
                  <a:schemeClr val="tx1"/>
                </a:solidFill>
                <a:latin typeface="Helvetica"/>
                <a:cs typeface="Helvetica"/>
              </a:rPr>
            </a:br>
            <a:r>
              <a:rPr lang="en-US" sz="800" smtClean="0">
                <a:solidFill>
                  <a:schemeClr val="tx1"/>
                </a:solidFill>
                <a:latin typeface="Helvetica"/>
                <a:cs typeface="Helvetica"/>
              </a:rPr>
              <a:t/>
            </a:r>
            <a:br>
              <a:rPr lang="en-US" sz="800" smtClean="0">
                <a:solidFill>
                  <a:schemeClr val="tx1"/>
                </a:solidFill>
                <a:latin typeface="Helvetica"/>
                <a:cs typeface="Helvetica"/>
              </a:rPr>
            </a:br>
            <a:r>
              <a:rPr lang="en-US" sz="800" smtClean="0">
                <a:solidFill>
                  <a:schemeClr val="tx1"/>
                </a:solidFill>
                <a:latin typeface="Helvetica"/>
                <a:cs typeface="Helvetica"/>
              </a:rPr>
              <a:t>      </a:t>
            </a:r>
            <a:r>
              <a:rPr lang="en-US" sz="800" b="1" smtClean="0">
                <a:solidFill>
                  <a:schemeClr val="tx1"/>
                </a:solidFill>
                <a:cs typeface="Helvetica"/>
              </a:rPr>
              <a:t>FabMo-xxxxxxx</a:t>
            </a:r>
            <a:endParaRPr lang="en-US" sz="800" b="1" dirty="0">
              <a:solidFill>
                <a:schemeClr val="tx1"/>
              </a:solidFill>
              <a:cs typeface="Helvetica"/>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73" y="567763"/>
            <a:ext cx="999792" cy="1712606"/>
          </a:xfrm>
          <a:prstGeom prst="rect">
            <a:avLst/>
          </a:prstGeom>
        </p:spPr>
      </p:pic>
    </p:spTree>
    <p:extLst>
      <p:ext uri="{BB962C8B-B14F-4D97-AF65-F5344CB8AC3E}">
        <p14:creationId xmlns:p14="http://schemas.microsoft.com/office/powerpoint/2010/main" val="3375838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741" y="188163"/>
            <a:ext cx="2907524" cy="1663122"/>
          </a:xfrm>
        </p:spPr>
        <p:txBody>
          <a:bodyPr lIns="0" tIns="0" rIns="0" bIns="0">
            <a:noAutofit/>
          </a:bodyPr>
          <a:lstStyle/>
          <a:p>
            <a:r>
              <a:rPr lang="en-US" sz="1100">
                <a:latin typeface="Helvetica" panose="020B0604020202020204" pitchFamily="34" charset="0"/>
                <a:cs typeface="Helvetica" panose="020B0604020202020204" pitchFamily="34" charset="0"/>
              </a:rPr>
              <a:t>After your network manager connects to your Handibot it will say something like: Unidentified network, No Internet Acess”.</a:t>
            </a:r>
            <a:br>
              <a:rPr lang="en-US" sz="1100">
                <a:latin typeface="Helvetica" panose="020B0604020202020204" pitchFamily="34" charset="0"/>
                <a:cs typeface="Helvetica" panose="020B0604020202020204" pitchFamily="34" charset="0"/>
              </a:rPr>
            </a:br>
            <a:r>
              <a:rPr lang="en-US" sz="1100">
                <a:latin typeface="Helvetica" panose="020B0604020202020204" pitchFamily="34" charset="0"/>
                <a:cs typeface="Helvetica" panose="020B0604020202020204" pitchFamily="34" charset="0"/>
              </a:rPr>
              <a:t> </a:t>
            </a:r>
          </a:p>
          <a:p>
            <a:endParaRPr lang="en-US" sz="1100" smtClean="0">
              <a:latin typeface="Helvetica" panose="020B0604020202020204" pitchFamily="34" charset="0"/>
              <a:cs typeface="Helvetica" panose="020B0604020202020204" pitchFamily="34" charset="0"/>
            </a:endParaRPr>
          </a:p>
          <a:p>
            <a:endParaRPr lang="en-US" sz="1100" smtClean="0">
              <a:latin typeface="Helvetica" panose="020B0604020202020204" pitchFamily="34" charset="0"/>
              <a:cs typeface="Helvetica" panose="020B0604020202020204" pitchFamily="34" charset="0"/>
            </a:endParaRPr>
          </a:p>
          <a:p>
            <a:endParaRPr lang="en-US" sz="1100" smtClean="0">
              <a:latin typeface="Helvetica" panose="020B0604020202020204" pitchFamily="34" charset="0"/>
              <a:cs typeface="Helvetica" panose="020B0604020202020204" pitchFamily="34" charset="0"/>
            </a:endParaRPr>
          </a:p>
          <a:p>
            <a:r>
              <a:rPr lang="en-US" sz="1100" smtClean="0">
                <a:latin typeface="Helvetica" panose="020B0604020202020204" pitchFamily="34" charset="0"/>
                <a:cs typeface="Helvetica" panose="020B0604020202020204" pitchFamily="34" charset="0"/>
              </a:rPr>
              <a:t>BUT </a:t>
            </a:r>
            <a:r>
              <a:rPr lang="en-US" sz="1100" b="1">
                <a:latin typeface="Helvetica" panose="020B0604020202020204" pitchFamily="34" charset="0"/>
                <a:cs typeface="Helvetica" panose="020B0604020202020204" pitchFamily="34" charset="0"/>
              </a:rPr>
              <a:t>you now have a direct link</a:t>
            </a:r>
            <a:r>
              <a:rPr lang="en-US" sz="1100">
                <a:latin typeface="Helvetica" panose="020B0604020202020204" pitchFamily="34" charset="0"/>
                <a:cs typeface="Helvetica" panose="020B0604020202020204" pitchFamily="34" charset="0"/>
              </a:rPr>
              <a:t> right into </a:t>
            </a:r>
            <a:r>
              <a:rPr lang="en-US" sz="1100">
                <a:latin typeface="Helvetica" panose="020B0604020202020204" pitchFamily="34" charset="0"/>
                <a:cs typeface="Helvetica" panose="020B0604020202020204" pitchFamily="34" charset="0"/>
              </a:rPr>
              <a:t>your </a:t>
            </a:r>
            <a:r>
              <a:rPr lang="en-US" sz="1100" smtClean="0">
                <a:latin typeface="Helvetica" panose="020B0604020202020204" pitchFamily="34" charset="0"/>
                <a:cs typeface="Helvetica" panose="020B0604020202020204" pitchFamily="34" charset="0"/>
              </a:rPr>
              <a:t>Handibot – it’s called </a:t>
            </a:r>
            <a:r>
              <a:rPr lang="en-US" sz="1100" u="sng" smtClean="0">
                <a:latin typeface="Helvetica" panose="020B0604020202020204" pitchFamily="34" charset="0"/>
                <a:cs typeface="Helvetica" panose="020B0604020202020204" pitchFamily="34" charset="0"/>
              </a:rPr>
              <a:t>Access Point Mode</a:t>
            </a:r>
            <a:r>
              <a:rPr lang="en-US" sz="1100">
                <a:latin typeface="Helvetica" panose="020B0604020202020204" pitchFamily="34" charset="0"/>
                <a:cs typeface="Helvetica" panose="020B0604020202020204" pitchFamily="34" charset="0"/>
              </a:rPr>
              <a:t/>
            </a:r>
            <a:br>
              <a:rPr lang="en-US" sz="1100">
                <a:latin typeface="Helvetica" panose="020B0604020202020204" pitchFamily="34" charset="0"/>
                <a:cs typeface="Helvetica" panose="020B0604020202020204" pitchFamily="34" charset="0"/>
              </a:rPr>
            </a:br>
            <a:endParaRPr lang="en-US" sz="1100">
              <a:latin typeface="Helvetica" panose="020B0604020202020204" pitchFamily="34" charset="0"/>
              <a:cs typeface="Helvetica" panose="020B0604020202020204" pitchFamily="34" charset="0"/>
            </a:endParaRPr>
          </a:p>
          <a:p>
            <a:r>
              <a:rPr lang="en-US" sz="1100" smtClean="0"/>
              <a:t> </a:t>
            </a:r>
            <a:r>
              <a:rPr lang="en-US" sz="1100"/>
              <a:t/>
            </a:r>
            <a:br>
              <a:rPr lang="en-US" sz="1100"/>
            </a:br>
            <a:endParaRPr lang="en-US" sz="1100"/>
          </a:p>
        </p:txBody>
      </p:sp>
      <p:sp>
        <p:nvSpPr>
          <p:cNvPr id="3" name="Slide Number Placeholder 2"/>
          <p:cNvSpPr>
            <a:spLocks noGrp="1"/>
          </p:cNvSpPr>
          <p:nvPr>
            <p:ph type="sldNum" sz="quarter" idx="4"/>
          </p:nvPr>
        </p:nvSpPr>
        <p:spPr>
          <a:xfrm>
            <a:off x="109715" y="168752"/>
            <a:ext cx="301680" cy="210942"/>
          </a:xfrm>
        </p:spPr>
        <p:txBody>
          <a:bodyPr/>
          <a:lstStyle/>
          <a:p>
            <a:fld id="{71EAB6EA-3273-4AEA-AE87-98370B0A35CE}" type="slidenum">
              <a:rPr lang="en-US" sz="1200" b="1" smtClean="0">
                <a:latin typeface="Helvetica"/>
              </a:rPr>
              <a:pPr/>
              <a:t>8</a:t>
            </a:fld>
            <a:endParaRPr lang="en-US" sz="1200" b="1" dirty="0">
              <a:latin typeface="Helvetica"/>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030" y="737822"/>
            <a:ext cx="1259990" cy="629995"/>
          </a:xfrm>
          <a:prstGeom prst="rect">
            <a:avLst/>
          </a:prstGeom>
        </p:spPr>
      </p:pic>
      <p:sp>
        <p:nvSpPr>
          <p:cNvPr id="4" name="TextBox 3"/>
          <p:cNvSpPr txBox="1"/>
          <p:nvPr/>
        </p:nvSpPr>
        <p:spPr>
          <a:xfrm>
            <a:off x="334815" y="1841093"/>
            <a:ext cx="3125450" cy="954107"/>
          </a:xfrm>
          <a:prstGeom prst="rect">
            <a:avLst/>
          </a:prstGeom>
          <a:solidFill>
            <a:schemeClr val="accent3">
              <a:lumMod val="40000"/>
              <a:lumOff val="60000"/>
            </a:schemeClr>
          </a:solidFill>
        </p:spPr>
        <p:txBody>
          <a:bodyPr wrap="square" rtlCol="0">
            <a:spAutoFit/>
          </a:bodyPr>
          <a:lstStyle>
            <a:defPPr>
              <a:defRPr lang="en-US"/>
            </a:defPPr>
            <a:lvl1pPr>
              <a:defRPr sz="800"/>
            </a:lvl1pPr>
          </a:lstStyle>
          <a:p>
            <a:pPr lvl="0"/>
            <a:r>
              <a:rPr lang="en-US" kern="0">
                <a:solidFill>
                  <a:sysClr val="windowText" lastClr="000000"/>
                </a:solidFill>
                <a:latin typeface="Helvetica" panose="020B0604020202020204" pitchFamily="34" charset="0"/>
                <a:cs typeface="Helvetica" panose="020B0604020202020204" pitchFamily="34" charset="0"/>
              </a:rPr>
              <a:t>This is the linkage that we will use to set-up and test your tool. Your tool will be always available to you </a:t>
            </a:r>
            <a:r>
              <a:rPr lang="en-US" kern="0">
                <a:solidFill>
                  <a:sysClr val="windowText" lastClr="000000"/>
                </a:solidFill>
                <a:latin typeface="Helvetica" panose="020B0604020202020204" pitchFamily="34" charset="0"/>
                <a:cs typeface="Helvetica" panose="020B0604020202020204" pitchFamily="34" charset="0"/>
              </a:rPr>
              <a:t>in </a:t>
            </a:r>
            <a:r>
              <a:rPr lang="en-US" kern="0" smtClean="0">
                <a:solidFill>
                  <a:sysClr val="windowText" lastClr="000000"/>
                </a:solidFill>
                <a:latin typeface="Helvetica" panose="020B0604020202020204" pitchFamily="34" charset="0"/>
                <a:cs typeface="Helvetica" panose="020B0604020202020204" pitchFamily="34" charset="0"/>
              </a:rPr>
              <a:t>Access Point (AP) </a:t>
            </a:r>
            <a:r>
              <a:rPr lang="en-US" kern="0">
                <a:solidFill>
                  <a:sysClr val="windowText" lastClr="000000"/>
                </a:solidFill>
                <a:latin typeface="Helvetica" panose="020B0604020202020204" pitchFamily="34" charset="0"/>
                <a:cs typeface="Helvetica" panose="020B0604020202020204" pitchFamily="34" charset="0"/>
              </a:rPr>
              <a:t>Mode (good for job sites, etc…).</a:t>
            </a:r>
            <a:br>
              <a:rPr lang="en-US" kern="0">
                <a:solidFill>
                  <a:sysClr val="windowText" lastClr="000000"/>
                </a:solidFill>
                <a:latin typeface="Helvetica" panose="020B0604020202020204" pitchFamily="34" charset="0"/>
                <a:cs typeface="Helvetica" panose="020B0604020202020204" pitchFamily="34" charset="0"/>
              </a:rPr>
            </a:br>
            <a:endParaRPr lang="en-US" kern="0">
              <a:solidFill>
                <a:sysClr val="windowText" lastClr="000000"/>
              </a:solidFill>
              <a:latin typeface="Helvetica" panose="020B0604020202020204" pitchFamily="34" charset="0"/>
              <a:cs typeface="Helvetica" panose="020B0604020202020204" pitchFamily="34" charset="0"/>
            </a:endParaRPr>
          </a:p>
          <a:p>
            <a:r>
              <a:rPr lang="en-US" i="1" smtClean="0">
                <a:latin typeface="Helvetica" panose="020B0604020202020204" pitchFamily="34" charset="0"/>
                <a:cs typeface="Helvetica" panose="020B0604020202020204" pitchFamily="34" charset="0"/>
              </a:rPr>
              <a:t>Further </a:t>
            </a:r>
            <a:r>
              <a:rPr lang="en-US" i="1">
                <a:latin typeface="Helvetica" panose="020B0604020202020204" pitchFamily="34" charset="0"/>
                <a:cs typeface="Helvetica" panose="020B0604020202020204" pitchFamily="34" charset="0"/>
              </a:rPr>
              <a:t>along, we’ll show you how to put your Handibot onto your local wireless network</a:t>
            </a:r>
            <a:r>
              <a:rPr lang="en-US" i="1">
                <a:latin typeface="Helvetica" panose="020B0604020202020204" pitchFamily="34" charset="0"/>
                <a:cs typeface="Helvetica" panose="020B0604020202020204" pitchFamily="34" charset="0"/>
              </a:rPr>
              <a:t>. </a:t>
            </a:r>
            <a:r>
              <a:rPr lang="en-US" i="1" smtClean="0">
                <a:latin typeface="Helvetica" panose="020B0604020202020204" pitchFamily="34" charset="0"/>
                <a:cs typeface="Helvetica" panose="020B0604020202020204" pitchFamily="34" charset="0"/>
              </a:rPr>
              <a:t>Then your device can be back in touch with the internet.</a:t>
            </a:r>
            <a:endParaRPr lang="en-US"/>
          </a:p>
        </p:txBody>
      </p:sp>
    </p:spTree>
    <p:extLst>
      <p:ext uri="{BB962C8B-B14F-4D97-AF65-F5344CB8AC3E}">
        <p14:creationId xmlns:p14="http://schemas.microsoft.com/office/powerpoint/2010/main" val="2663760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1358</TotalTime>
  <Words>939</Words>
  <Application>Microsoft Office PowerPoint</Application>
  <PresentationFormat>Custom</PresentationFormat>
  <Paragraphs>87</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Helvetica</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Owen</dc:creator>
  <cp:lastModifiedBy>Ted Hall</cp:lastModifiedBy>
  <cp:revision>55</cp:revision>
  <cp:lastPrinted>2016-03-18T19:35:27Z</cp:lastPrinted>
  <dcterms:created xsi:type="dcterms:W3CDTF">2016-01-03T02:56:19Z</dcterms:created>
  <dcterms:modified xsi:type="dcterms:W3CDTF">2016-03-19T15:17:07Z</dcterms:modified>
</cp:coreProperties>
</file>