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3657600" cy="2990850"/>
  <p:notesSz cx="8513763" cy="6858000"/>
  <p:defaultTextStyle>
    <a:defPPr>
      <a:defRPr lang="en-US"/>
    </a:defPPr>
    <a:lvl1pPr marL="0" algn="l" defTabSz="37979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9896" algn="l" defTabSz="37979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9792" algn="l" defTabSz="37979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69689" algn="l" defTabSz="37979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59585" algn="l" defTabSz="37979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49481" algn="l" defTabSz="37979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39376" algn="l" defTabSz="37979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29273" algn="l" defTabSz="37979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519170" algn="l" defTabSz="379792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8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-1872" y="-67"/>
      </p:cViewPr>
      <p:guideLst>
        <p:guide orient="horz" pos="942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43" y="-86"/>
      </p:cViewPr>
      <p:guideLst>
        <p:guide orient="horz" pos="2160"/>
        <p:guide pos="268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062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-303213" y="-325438"/>
            <a:ext cx="9180513" cy="750887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769" tIns="40383" rIns="80769" bIns="40383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7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97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89896" algn="l" defTabSz="3797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79792" algn="l" defTabSz="3797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69689" algn="l" defTabSz="3797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759585" algn="l" defTabSz="3797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949481" algn="l" defTabSz="3797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139376" algn="l" defTabSz="3797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329273" algn="l" defTabSz="3797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519170" algn="l" defTabSz="37979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3213" y="-325438"/>
            <a:ext cx="9180513" cy="7508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1777" y="3257249"/>
            <a:ext cx="6810216" cy="3087019"/>
          </a:xfrm>
          <a:prstGeom prst="rect">
            <a:avLst/>
          </a:prstGeom>
        </p:spPr>
        <p:txBody>
          <a:bodyPr lIns="80779" tIns="40388" rIns="80779" bIns="403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6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3213" y="-325438"/>
            <a:ext cx="9180513" cy="7508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1777" y="3257249"/>
            <a:ext cx="6810216" cy="3087019"/>
          </a:xfrm>
          <a:prstGeom prst="rect">
            <a:avLst/>
          </a:prstGeom>
        </p:spPr>
        <p:txBody>
          <a:bodyPr lIns="80779" tIns="40388" rIns="80779" bIns="403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3213" y="-325438"/>
            <a:ext cx="9180513" cy="7508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1777" y="3257249"/>
            <a:ext cx="6810216" cy="3087019"/>
          </a:xfrm>
          <a:prstGeom prst="rect">
            <a:avLst/>
          </a:prstGeom>
        </p:spPr>
        <p:txBody>
          <a:bodyPr lIns="80779" tIns="40388" rIns="80779" bIns="403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3213" y="-325438"/>
            <a:ext cx="9180513" cy="7508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1777" y="3257249"/>
            <a:ext cx="6810216" cy="3087019"/>
          </a:xfrm>
          <a:prstGeom prst="rect">
            <a:avLst/>
          </a:prstGeom>
        </p:spPr>
        <p:txBody>
          <a:bodyPr lIns="80779" tIns="40388" rIns="80779" bIns="403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3213" y="-325438"/>
            <a:ext cx="9180513" cy="7508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1777" y="3257249"/>
            <a:ext cx="6810216" cy="3087019"/>
          </a:xfrm>
          <a:prstGeom prst="rect">
            <a:avLst/>
          </a:prstGeom>
        </p:spPr>
        <p:txBody>
          <a:bodyPr lIns="80779" tIns="40388" rIns="80779" bIns="403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3213" y="-325438"/>
            <a:ext cx="9180513" cy="7508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1777" y="3257249"/>
            <a:ext cx="6810216" cy="3087019"/>
          </a:xfrm>
          <a:prstGeom prst="rect">
            <a:avLst/>
          </a:prstGeom>
        </p:spPr>
        <p:txBody>
          <a:bodyPr lIns="80779" tIns="40388" rIns="80779" bIns="403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3213" y="-325438"/>
            <a:ext cx="9180513" cy="7508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1777" y="3257249"/>
            <a:ext cx="6810216" cy="3087019"/>
          </a:xfrm>
          <a:prstGeom prst="rect">
            <a:avLst/>
          </a:prstGeom>
        </p:spPr>
        <p:txBody>
          <a:bodyPr lIns="80779" tIns="40388" rIns="80779" bIns="403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3213" y="-325438"/>
            <a:ext cx="9180513" cy="7508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1777" y="3257249"/>
            <a:ext cx="6810216" cy="3087019"/>
          </a:xfrm>
          <a:prstGeom prst="rect">
            <a:avLst/>
          </a:prstGeom>
        </p:spPr>
        <p:txBody>
          <a:bodyPr lIns="80779" tIns="40388" rIns="80779" bIns="403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3213" y="-325438"/>
            <a:ext cx="9180513" cy="7508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1777" y="3257249"/>
            <a:ext cx="6810216" cy="3087019"/>
          </a:xfrm>
          <a:prstGeom prst="rect">
            <a:avLst/>
          </a:prstGeom>
        </p:spPr>
        <p:txBody>
          <a:bodyPr lIns="80779" tIns="40388" rIns="80779" bIns="403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3213" y="-325438"/>
            <a:ext cx="9180513" cy="7508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1777" y="3257249"/>
            <a:ext cx="6810216" cy="3087019"/>
          </a:xfrm>
          <a:prstGeom prst="rect">
            <a:avLst/>
          </a:prstGeom>
        </p:spPr>
        <p:txBody>
          <a:bodyPr lIns="80779" tIns="40388" rIns="80779" bIns="403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3213" y="-325438"/>
            <a:ext cx="9180513" cy="7508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1777" y="3257249"/>
            <a:ext cx="6810216" cy="3087019"/>
          </a:xfrm>
          <a:prstGeom prst="rect">
            <a:avLst/>
          </a:prstGeom>
        </p:spPr>
        <p:txBody>
          <a:bodyPr lIns="80779" tIns="40388" rIns="80779" bIns="403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3213" y="-325438"/>
            <a:ext cx="9180513" cy="7508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1777" y="3257249"/>
            <a:ext cx="6810216" cy="3087019"/>
          </a:xfrm>
          <a:prstGeom prst="rect">
            <a:avLst/>
          </a:prstGeom>
        </p:spPr>
        <p:txBody>
          <a:bodyPr lIns="80779" tIns="40388" rIns="80779" bIns="403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03213" y="-325438"/>
            <a:ext cx="9180513" cy="7508876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51777" y="3257249"/>
            <a:ext cx="6810216" cy="3087019"/>
          </a:xfrm>
          <a:prstGeom prst="rect">
            <a:avLst/>
          </a:prstGeom>
        </p:spPr>
        <p:txBody>
          <a:bodyPr lIns="80779" tIns="40388" rIns="80779" bIns="4038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ndibotLogo_NewColors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7" y="145650"/>
            <a:ext cx="3477742" cy="13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0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3" y="119773"/>
            <a:ext cx="3291840" cy="498476"/>
          </a:xfrm>
          <a:prstGeom prst="rect">
            <a:avLst/>
          </a:prstGeom>
        </p:spPr>
        <p:txBody>
          <a:bodyPr lIns="33305" tIns="16653" rIns="33305" bIns="166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3" y="697865"/>
            <a:ext cx="3291840" cy="1973823"/>
          </a:xfrm>
          <a:prstGeom prst="rect">
            <a:avLst/>
          </a:prstGeom>
        </p:spPr>
        <p:txBody>
          <a:bodyPr vert="eaVert" lIns="33305" tIns="16653" rIns="33305" bIns="1665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1" y="2772081"/>
            <a:ext cx="853440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9B36C61B-D337-42A1-972B-AC15DBD08BDF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4" y="2772081"/>
            <a:ext cx="1158239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686" y="94016"/>
            <a:ext cx="208602" cy="210942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71EAB6EA-3273-4AEA-AE87-98370B0A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7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19774"/>
            <a:ext cx="822960" cy="2551915"/>
          </a:xfrm>
          <a:prstGeom prst="rect">
            <a:avLst/>
          </a:prstGeom>
        </p:spPr>
        <p:txBody>
          <a:bodyPr vert="eaVert" lIns="33305" tIns="16653" rIns="33305" bIns="166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2" y="119774"/>
            <a:ext cx="2407920" cy="2551915"/>
          </a:xfrm>
          <a:prstGeom prst="rect">
            <a:avLst/>
          </a:prstGeom>
        </p:spPr>
        <p:txBody>
          <a:bodyPr vert="eaVert" lIns="33305" tIns="16653" rIns="33305" bIns="1665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1" y="2772081"/>
            <a:ext cx="853440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BD7491C6-E2B6-421B-B56C-E3F0EF97CC40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4" y="2772081"/>
            <a:ext cx="1158239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686" y="94016"/>
            <a:ext cx="208602" cy="210942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71EAB6EA-3273-4AEA-AE87-98370B0A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98" y="181581"/>
            <a:ext cx="2933968" cy="628215"/>
          </a:xfrm>
          <a:prstGeom prst="rect">
            <a:avLst/>
          </a:prstGeom>
          <a:noFill/>
          <a:ln w="31750">
            <a:noFill/>
          </a:ln>
        </p:spPr>
        <p:txBody>
          <a:bodyPr lIns="33305" tIns="0" rIns="33305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03367" y="124828"/>
            <a:ext cx="309171" cy="310896"/>
          </a:xfrm>
          <a:prstGeom prst="ellips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305" tIns="16653" rIns="33305" bIns="16653" spcCol="0"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15" y="174578"/>
            <a:ext cx="301680" cy="210942"/>
          </a:xfrm>
          <a:prstGeom prst="rect">
            <a:avLst/>
          </a:prstGeom>
        </p:spPr>
        <p:txBody>
          <a:bodyPr vert="horz" lIns="37979" tIns="18989" rIns="37979" bIns="18989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fld id="{71EAB6EA-3273-4AEA-AE87-98370B0A35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3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1921901"/>
            <a:ext cx="3108960" cy="594015"/>
          </a:xfrm>
          <a:prstGeom prst="rect">
            <a:avLst/>
          </a:prstGeom>
        </p:spPr>
        <p:txBody>
          <a:bodyPr lIns="33305" tIns="16653" rIns="33305" bIns="16653"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6" y="1267651"/>
            <a:ext cx="3108960" cy="654248"/>
          </a:xfrm>
          <a:prstGeom prst="rect">
            <a:avLst/>
          </a:prstGeom>
        </p:spPr>
        <p:txBody>
          <a:bodyPr lIns="33305" tIns="16653" rIns="33305" bIns="16653"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989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7979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6968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75958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94948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13937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32927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51917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1" y="2772081"/>
            <a:ext cx="853440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7657855D-0921-404D-A552-A3CF60DF8863}" type="datetime1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4" y="2772081"/>
            <a:ext cx="1158239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686" y="94016"/>
            <a:ext cx="208602" cy="210942"/>
          </a:xfrm>
          <a:prstGeom prst="rect">
            <a:avLst/>
          </a:prstGeom>
        </p:spPr>
        <p:txBody>
          <a:bodyPr lIns="33305" tIns="16653" rIns="33305" bIns="16653"/>
          <a:lstStyle>
            <a:lvl1pPr algn="ctr">
              <a:defRPr/>
            </a:lvl1pPr>
          </a:lstStyle>
          <a:p>
            <a:fld id="{71EAB6EA-3273-4AEA-AE87-98370B0A35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2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3" y="119773"/>
            <a:ext cx="3291840" cy="498476"/>
          </a:xfrm>
          <a:prstGeom prst="rect">
            <a:avLst/>
          </a:prstGeom>
        </p:spPr>
        <p:txBody>
          <a:bodyPr lIns="33305" tIns="16653" rIns="33305" bIns="166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2" y="697865"/>
            <a:ext cx="1615441" cy="1973823"/>
          </a:xfrm>
          <a:prstGeom prst="rect">
            <a:avLst/>
          </a:prstGeom>
        </p:spPr>
        <p:txBody>
          <a:bodyPr lIns="33305" tIns="16653" rIns="33305" bIns="16653"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2" y="697865"/>
            <a:ext cx="1615441" cy="1973823"/>
          </a:xfrm>
          <a:prstGeom prst="rect">
            <a:avLst/>
          </a:prstGeom>
        </p:spPr>
        <p:txBody>
          <a:bodyPr lIns="33305" tIns="16653" rIns="33305" bIns="16653"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1" y="2772081"/>
            <a:ext cx="853440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0A6A7CA7-36FE-4989-81FA-3439D729BE8A}" type="datetime1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4" y="2772081"/>
            <a:ext cx="1158239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86" y="94016"/>
            <a:ext cx="208602" cy="210942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71EAB6EA-3273-4AEA-AE87-98370B0A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57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3" y="119773"/>
            <a:ext cx="3291840" cy="498476"/>
          </a:xfrm>
          <a:prstGeom prst="rect">
            <a:avLst/>
          </a:prstGeom>
        </p:spPr>
        <p:txBody>
          <a:bodyPr lIns="33305" tIns="16653" rIns="33305" bIns="16653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6" y="669481"/>
            <a:ext cx="1616076" cy="279007"/>
          </a:xfrm>
          <a:prstGeom prst="rect">
            <a:avLst/>
          </a:prstGeom>
        </p:spPr>
        <p:txBody>
          <a:bodyPr lIns="33305" tIns="16653" rIns="33305" bIns="16653" anchor="b"/>
          <a:lstStyle>
            <a:lvl1pPr marL="0" indent="0">
              <a:buNone/>
              <a:defRPr sz="1000" b="1"/>
            </a:lvl1pPr>
            <a:lvl2pPr marL="189896" indent="0">
              <a:buNone/>
              <a:defRPr sz="800" b="1"/>
            </a:lvl2pPr>
            <a:lvl3pPr marL="379792" indent="0">
              <a:buNone/>
              <a:defRPr sz="700" b="1"/>
            </a:lvl3pPr>
            <a:lvl4pPr marL="569689" indent="0">
              <a:buNone/>
              <a:defRPr sz="700" b="1"/>
            </a:lvl4pPr>
            <a:lvl5pPr marL="759585" indent="0">
              <a:buNone/>
              <a:defRPr sz="700" b="1"/>
            </a:lvl5pPr>
            <a:lvl6pPr marL="949481" indent="0">
              <a:buNone/>
              <a:defRPr sz="700" b="1"/>
            </a:lvl6pPr>
            <a:lvl7pPr marL="1139376" indent="0">
              <a:buNone/>
              <a:defRPr sz="700" b="1"/>
            </a:lvl7pPr>
            <a:lvl8pPr marL="1329273" indent="0">
              <a:buNone/>
              <a:defRPr sz="700" b="1"/>
            </a:lvl8pPr>
            <a:lvl9pPr marL="151917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6" y="948487"/>
            <a:ext cx="1616076" cy="1723202"/>
          </a:xfrm>
          <a:prstGeom prst="rect">
            <a:avLst/>
          </a:prstGeom>
        </p:spPr>
        <p:txBody>
          <a:bodyPr lIns="33305" tIns="16653" rIns="33305" bIns="16653"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" y="669481"/>
            <a:ext cx="1616710" cy="279007"/>
          </a:xfrm>
          <a:prstGeom prst="rect">
            <a:avLst/>
          </a:prstGeom>
        </p:spPr>
        <p:txBody>
          <a:bodyPr lIns="33305" tIns="16653" rIns="33305" bIns="16653" anchor="b"/>
          <a:lstStyle>
            <a:lvl1pPr marL="0" indent="0">
              <a:buNone/>
              <a:defRPr sz="1000" b="1"/>
            </a:lvl1pPr>
            <a:lvl2pPr marL="189896" indent="0">
              <a:buNone/>
              <a:defRPr sz="800" b="1"/>
            </a:lvl2pPr>
            <a:lvl3pPr marL="379792" indent="0">
              <a:buNone/>
              <a:defRPr sz="700" b="1"/>
            </a:lvl3pPr>
            <a:lvl4pPr marL="569689" indent="0">
              <a:buNone/>
              <a:defRPr sz="700" b="1"/>
            </a:lvl4pPr>
            <a:lvl5pPr marL="759585" indent="0">
              <a:buNone/>
              <a:defRPr sz="700" b="1"/>
            </a:lvl5pPr>
            <a:lvl6pPr marL="949481" indent="0">
              <a:buNone/>
              <a:defRPr sz="700" b="1"/>
            </a:lvl6pPr>
            <a:lvl7pPr marL="1139376" indent="0">
              <a:buNone/>
              <a:defRPr sz="700" b="1"/>
            </a:lvl7pPr>
            <a:lvl8pPr marL="1329273" indent="0">
              <a:buNone/>
              <a:defRPr sz="700" b="1"/>
            </a:lvl8pPr>
            <a:lvl9pPr marL="1519170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" y="948487"/>
            <a:ext cx="1616710" cy="1723202"/>
          </a:xfrm>
          <a:prstGeom prst="rect">
            <a:avLst/>
          </a:prstGeom>
        </p:spPr>
        <p:txBody>
          <a:bodyPr lIns="33305" tIns="16653" rIns="33305" bIns="16653"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2881" y="2772081"/>
            <a:ext cx="853440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E4720858-5EF0-43CC-8108-E38814B1DFD4}" type="datetime1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49684" y="2772081"/>
            <a:ext cx="1158239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5686" y="94016"/>
            <a:ext cx="208602" cy="210942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71EAB6EA-3273-4AEA-AE87-98370B0A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21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3" y="119773"/>
            <a:ext cx="3291840" cy="498476"/>
          </a:xfrm>
          <a:prstGeom prst="rect">
            <a:avLst/>
          </a:prstGeom>
        </p:spPr>
        <p:txBody>
          <a:bodyPr lIns="33305" tIns="16653" rIns="33305" bIns="1665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2881" y="2772081"/>
            <a:ext cx="853440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89CFE0F3-F525-4510-AE72-59A340198CCD}" type="datetime1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49684" y="2772081"/>
            <a:ext cx="1158239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686" y="94016"/>
            <a:ext cx="208602" cy="210942"/>
          </a:xfrm>
          <a:prstGeom prst="rect">
            <a:avLst/>
          </a:prstGeom>
        </p:spPr>
        <p:txBody>
          <a:bodyPr lIns="33305" tIns="16653" rIns="33305" bIns="16653"/>
          <a:lstStyle>
            <a:lvl1pPr algn="ctr">
              <a:defRPr/>
            </a:lvl1pPr>
          </a:lstStyle>
          <a:p>
            <a:fld id="{71EAB6EA-3273-4AEA-AE87-98370B0A35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3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2881" y="2772081"/>
            <a:ext cx="853440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ED328469-B300-4A6E-BA03-B044210CD494}" type="datetime1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49684" y="2772081"/>
            <a:ext cx="1158239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686" y="94016"/>
            <a:ext cx="208602" cy="210942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71EAB6EA-3273-4AEA-AE87-98370B0A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7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5" y="119081"/>
            <a:ext cx="1203324" cy="506783"/>
          </a:xfrm>
          <a:prstGeom prst="rect">
            <a:avLst/>
          </a:prstGeom>
        </p:spPr>
        <p:txBody>
          <a:bodyPr lIns="33305" tIns="16653" rIns="33305" bIns="16653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5" y="119087"/>
            <a:ext cx="2044700" cy="2552608"/>
          </a:xfrm>
          <a:prstGeom prst="rect">
            <a:avLst/>
          </a:prstGeom>
        </p:spPr>
        <p:txBody>
          <a:bodyPr lIns="33305" tIns="16653" rIns="33305" bIns="16653"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5" y="625869"/>
            <a:ext cx="1203324" cy="2045825"/>
          </a:xfrm>
          <a:prstGeom prst="rect">
            <a:avLst/>
          </a:prstGeom>
        </p:spPr>
        <p:txBody>
          <a:bodyPr lIns="33305" tIns="16653" rIns="33305" bIns="16653"/>
          <a:lstStyle>
            <a:lvl1pPr marL="0" indent="0">
              <a:buNone/>
              <a:defRPr sz="500"/>
            </a:lvl1pPr>
            <a:lvl2pPr marL="189896" indent="0">
              <a:buNone/>
              <a:defRPr sz="500"/>
            </a:lvl2pPr>
            <a:lvl3pPr marL="379792" indent="0">
              <a:buNone/>
              <a:defRPr sz="500"/>
            </a:lvl3pPr>
            <a:lvl4pPr marL="569689" indent="0">
              <a:buNone/>
              <a:defRPr sz="400"/>
            </a:lvl4pPr>
            <a:lvl5pPr marL="759585" indent="0">
              <a:buNone/>
              <a:defRPr sz="400"/>
            </a:lvl5pPr>
            <a:lvl6pPr marL="949481" indent="0">
              <a:buNone/>
              <a:defRPr sz="400"/>
            </a:lvl6pPr>
            <a:lvl7pPr marL="1139376" indent="0">
              <a:buNone/>
              <a:defRPr sz="400"/>
            </a:lvl7pPr>
            <a:lvl8pPr marL="1329273" indent="0">
              <a:buNone/>
              <a:defRPr sz="400"/>
            </a:lvl8pPr>
            <a:lvl9pPr marL="151917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1" y="2772081"/>
            <a:ext cx="853440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5C31CF4E-49BD-4302-A4BE-A39F8BD3DEF4}" type="datetime1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4" y="2772081"/>
            <a:ext cx="1158239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86" y="94016"/>
            <a:ext cx="208602" cy="210942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71EAB6EA-3273-4AEA-AE87-98370B0A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23" y="2093598"/>
            <a:ext cx="2194560" cy="247161"/>
          </a:xfrm>
          <a:prstGeom prst="rect">
            <a:avLst/>
          </a:prstGeom>
        </p:spPr>
        <p:txBody>
          <a:bodyPr lIns="33305" tIns="16653" rIns="33305" bIns="16653"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23" y="267243"/>
            <a:ext cx="2194560" cy="1794510"/>
          </a:xfrm>
          <a:prstGeom prst="rect">
            <a:avLst/>
          </a:prstGeom>
        </p:spPr>
        <p:txBody>
          <a:bodyPr lIns="33305" tIns="16653" rIns="33305" bIns="16653"/>
          <a:lstStyle>
            <a:lvl1pPr marL="0" indent="0">
              <a:buNone/>
              <a:defRPr sz="1400"/>
            </a:lvl1pPr>
            <a:lvl2pPr marL="189896" indent="0">
              <a:buNone/>
              <a:defRPr sz="1200"/>
            </a:lvl2pPr>
            <a:lvl3pPr marL="379792" indent="0">
              <a:buNone/>
              <a:defRPr sz="1000"/>
            </a:lvl3pPr>
            <a:lvl4pPr marL="569689" indent="0">
              <a:buNone/>
              <a:defRPr sz="800"/>
            </a:lvl4pPr>
            <a:lvl5pPr marL="759585" indent="0">
              <a:buNone/>
              <a:defRPr sz="800"/>
            </a:lvl5pPr>
            <a:lvl6pPr marL="949481" indent="0">
              <a:buNone/>
              <a:defRPr sz="800"/>
            </a:lvl6pPr>
            <a:lvl7pPr marL="1139376" indent="0">
              <a:buNone/>
              <a:defRPr sz="800"/>
            </a:lvl7pPr>
            <a:lvl8pPr marL="1329273" indent="0">
              <a:buNone/>
              <a:defRPr sz="800"/>
            </a:lvl8pPr>
            <a:lvl9pPr marL="151917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23" y="2340761"/>
            <a:ext cx="2194560" cy="351009"/>
          </a:xfrm>
          <a:prstGeom prst="rect">
            <a:avLst/>
          </a:prstGeom>
        </p:spPr>
        <p:txBody>
          <a:bodyPr lIns="33305" tIns="16653" rIns="33305" bIns="16653"/>
          <a:lstStyle>
            <a:lvl1pPr marL="0" indent="0">
              <a:buNone/>
              <a:defRPr sz="500"/>
            </a:lvl1pPr>
            <a:lvl2pPr marL="189896" indent="0">
              <a:buNone/>
              <a:defRPr sz="500"/>
            </a:lvl2pPr>
            <a:lvl3pPr marL="379792" indent="0">
              <a:buNone/>
              <a:defRPr sz="500"/>
            </a:lvl3pPr>
            <a:lvl4pPr marL="569689" indent="0">
              <a:buNone/>
              <a:defRPr sz="400"/>
            </a:lvl4pPr>
            <a:lvl5pPr marL="759585" indent="0">
              <a:buNone/>
              <a:defRPr sz="400"/>
            </a:lvl5pPr>
            <a:lvl6pPr marL="949481" indent="0">
              <a:buNone/>
              <a:defRPr sz="400"/>
            </a:lvl6pPr>
            <a:lvl7pPr marL="1139376" indent="0">
              <a:buNone/>
              <a:defRPr sz="400"/>
            </a:lvl7pPr>
            <a:lvl8pPr marL="1329273" indent="0">
              <a:buNone/>
              <a:defRPr sz="400"/>
            </a:lvl8pPr>
            <a:lvl9pPr marL="151917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1" y="2772081"/>
            <a:ext cx="853440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F005FD84-8781-4A39-8B4A-259E71218656}" type="datetime1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4" y="2772081"/>
            <a:ext cx="1158239" cy="159235"/>
          </a:xfrm>
          <a:prstGeom prst="rect">
            <a:avLst/>
          </a:prstGeom>
        </p:spPr>
        <p:txBody>
          <a:bodyPr lIns="33305" tIns="16653" rIns="33305" bIns="16653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686" y="94016"/>
            <a:ext cx="208602" cy="210942"/>
          </a:xfrm>
          <a:prstGeom prst="rect">
            <a:avLst/>
          </a:prstGeom>
        </p:spPr>
        <p:txBody>
          <a:bodyPr lIns="33305" tIns="16653" rIns="33305" bIns="16653"/>
          <a:lstStyle/>
          <a:p>
            <a:fld id="{71EAB6EA-3273-4AEA-AE87-98370B0A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563" y="119063"/>
            <a:ext cx="3292475" cy="49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563" y="698500"/>
            <a:ext cx="3292475" cy="197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563" y="2771775"/>
            <a:ext cx="854075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AD4E-1AE4-46A1-9011-81070C33F60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363" y="2771775"/>
            <a:ext cx="1158875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0963" y="2771775"/>
            <a:ext cx="854075" cy="158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BC85-D605-4F34-AC00-50E2A79731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466850"/>
            <a:ext cx="3657600" cy="97418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Helvetica"/>
                <a:cs typeface="Arial" panose="020B0604020202020204" pitchFamily="34" charset="0"/>
              </a:rPr>
              <a:t>Zeroing the Z Axis</a:t>
            </a:r>
            <a:endParaRPr lang="en-US" b="1" dirty="0">
              <a:latin typeface="Helvetica"/>
              <a:cs typeface="Arial" panose="020B0604020202020204" pitchFamily="34" charset="0"/>
            </a:endParaRPr>
          </a:p>
          <a:p>
            <a:pPr algn="ctr"/>
            <a:endParaRPr lang="en-US" dirty="0">
              <a:latin typeface="Helvetic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2741" y="188164"/>
            <a:ext cx="2907524" cy="118674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1100" dirty="0" smtClean="0">
                <a:latin typeface="Helvetica"/>
              </a:rPr>
              <a:t>Be sure to put the clip back on the metal bracket on the right side of the tool. </a:t>
            </a:r>
            <a:endParaRPr lang="en-US" sz="1100" dirty="0">
              <a:latin typeface="Helvetica"/>
            </a:endParaRPr>
          </a:p>
          <a:p>
            <a:pPr algn="l"/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715" y="168752"/>
            <a:ext cx="301680" cy="210942"/>
          </a:xfrm>
        </p:spPr>
        <p:txBody>
          <a:bodyPr/>
          <a:lstStyle/>
          <a:p>
            <a:fld id="{71EAB6EA-3273-4AEA-AE87-98370B0A35CE}" type="slidenum">
              <a:rPr lang="en-US" sz="1200" b="1" smtClean="0">
                <a:latin typeface="Helvetica"/>
              </a:rPr>
              <a:pPr/>
              <a:t>9</a:t>
            </a:fld>
            <a:endParaRPr lang="en-US" sz="1200" b="1" dirty="0">
              <a:latin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" t="14284" b="5831"/>
          <a:stretch/>
        </p:blipFill>
        <p:spPr>
          <a:xfrm rot="10800000">
            <a:off x="106417" y="725212"/>
            <a:ext cx="3452648" cy="21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2741" y="188164"/>
            <a:ext cx="2907524" cy="118674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1100" dirty="0" smtClean="0">
                <a:latin typeface="Helvetica"/>
              </a:rPr>
              <a:t>Flip Z Zero plate back into place on the tool base.</a:t>
            </a:r>
            <a:endParaRPr lang="en-US" sz="1100" dirty="0">
              <a:latin typeface="Helvetica"/>
            </a:endParaRPr>
          </a:p>
          <a:p>
            <a:pPr algn="l"/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715" y="168752"/>
            <a:ext cx="301680" cy="210942"/>
          </a:xfrm>
        </p:spPr>
        <p:txBody>
          <a:bodyPr/>
          <a:lstStyle/>
          <a:p>
            <a:fld id="{71EAB6EA-3273-4AEA-AE87-98370B0A35CE}" type="slidenum">
              <a:rPr lang="en-US" sz="1200" b="1" smtClean="0">
                <a:latin typeface="Helvetica"/>
              </a:rPr>
              <a:pPr/>
              <a:t>10</a:t>
            </a:fld>
            <a:endParaRPr lang="en-US" sz="1200" b="1" dirty="0">
              <a:latin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6776" y="583980"/>
            <a:ext cx="3101866" cy="23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2741" y="188164"/>
            <a:ext cx="2907524" cy="118674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1100" dirty="0" smtClean="0">
                <a:latin typeface="Helvetica"/>
              </a:rPr>
              <a:t>Clip vacuum foot back onto router bracket.</a:t>
            </a:r>
            <a:endParaRPr lang="en-US" sz="1100" dirty="0">
              <a:latin typeface="Helvetica"/>
            </a:endParaRPr>
          </a:p>
          <a:p>
            <a:pPr algn="l"/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715" y="168752"/>
            <a:ext cx="301680" cy="210942"/>
          </a:xfrm>
        </p:spPr>
        <p:txBody>
          <a:bodyPr/>
          <a:lstStyle/>
          <a:p>
            <a:fld id="{71EAB6EA-3273-4AEA-AE87-98370B0A35CE}" type="slidenum">
              <a:rPr lang="en-US" sz="1200" b="1" smtClean="0">
                <a:latin typeface="Helvetica"/>
              </a:rPr>
              <a:pPr/>
              <a:t>11</a:t>
            </a:fld>
            <a:endParaRPr lang="en-US" sz="1200" b="1" dirty="0">
              <a:latin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5" b="4108"/>
          <a:stretch/>
        </p:blipFill>
        <p:spPr>
          <a:xfrm rot="10800000">
            <a:off x="118241" y="693683"/>
            <a:ext cx="3484606" cy="222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2741" y="188164"/>
            <a:ext cx="2907524" cy="118674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1100" dirty="0" smtClean="0">
                <a:latin typeface="Helvetica"/>
              </a:rPr>
              <a:t>Turn router power switch back to “ON” to get ready to start cutting!</a:t>
            </a:r>
            <a:endParaRPr lang="en-US" sz="1100" dirty="0">
              <a:latin typeface="Helvetica"/>
            </a:endParaRPr>
          </a:p>
          <a:p>
            <a:pPr algn="l"/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715" y="168752"/>
            <a:ext cx="301680" cy="210942"/>
          </a:xfrm>
        </p:spPr>
        <p:txBody>
          <a:bodyPr/>
          <a:lstStyle/>
          <a:p>
            <a:fld id="{71EAB6EA-3273-4AEA-AE87-98370B0A35CE}" type="slidenum">
              <a:rPr lang="en-US" sz="1200" b="1" smtClean="0">
                <a:latin typeface="Helvetica"/>
              </a:rPr>
              <a:pPr/>
              <a:t>12</a:t>
            </a:fld>
            <a:endParaRPr lang="en-US" sz="1200" b="1" dirty="0">
              <a:latin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5" y="725215"/>
            <a:ext cx="2887277" cy="216545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37137" y="1220678"/>
            <a:ext cx="788276" cy="583325"/>
          </a:xfrm>
          <a:prstGeom prst="roundRect">
            <a:avLst/>
          </a:prstGeom>
          <a:noFill/>
          <a:ln>
            <a:solidFill>
              <a:srgbClr val="49FF0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2741" y="188164"/>
            <a:ext cx="2907524" cy="118674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1100" dirty="0" smtClean="0">
                <a:latin typeface="Helvetica"/>
              </a:rPr>
              <a:t>For safety, turn router power switch to “OFF”</a:t>
            </a:r>
            <a:endParaRPr lang="en-US" sz="1100" dirty="0">
              <a:latin typeface="Helvetica"/>
            </a:endParaRPr>
          </a:p>
          <a:p>
            <a:pPr algn="l"/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715" y="168752"/>
            <a:ext cx="301680" cy="210942"/>
          </a:xfrm>
        </p:spPr>
        <p:txBody>
          <a:bodyPr/>
          <a:lstStyle/>
          <a:p>
            <a:fld id="{71EAB6EA-3273-4AEA-AE87-98370B0A35CE}" type="slidenum">
              <a:rPr lang="en-US" sz="1200" b="1" smtClean="0">
                <a:latin typeface="Helvetica"/>
              </a:rPr>
              <a:pPr/>
              <a:t>1</a:t>
            </a:fld>
            <a:endParaRPr lang="en-US" sz="1200" b="1" dirty="0">
              <a:latin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6" y="559677"/>
            <a:ext cx="2887277" cy="216545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537138" y="1055140"/>
            <a:ext cx="788276" cy="583325"/>
          </a:xfrm>
          <a:prstGeom prst="roundRect">
            <a:avLst/>
          </a:prstGeom>
          <a:noFill/>
          <a:ln>
            <a:solidFill>
              <a:srgbClr val="49FF0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2741" y="188164"/>
            <a:ext cx="2907524" cy="118674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1100" dirty="0" smtClean="0">
                <a:latin typeface="Helvetica"/>
              </a:rPr>
              <a:t>Remove vacuum foot by pulling it down from router bracket. Set vacuum foot out of the way, to the side.</a:t>
            </a:r>
            <a:endParaRPr lang="en-US" sz="1100" dirty="0">
              <a:latin typeface="Helvetica"/>
            </a:endParaRPr>
          </a:p>
          <a:p>
            <a:pPr algn="l"/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715" y="168752"/>
            <a:ext cx="301680" cy="210942"/>
          </a:xfrm>
        </p:spPr>
        <p:txBody>
          <a:bodyPr/>
          <a:lstStyle/>
          <a:p>
            <a:fld id="{71EAB6EA-3273-4AEA-AE87-98370B0A35CE}" type="slidenum">
              <a:rPr lang="en-US" sz="1200" b="1" smtClean="0">
                <a:latin typeface="Helvetica"/>
              </a:rPr>
              <a:pPr/>
              <a:t>2</a:t>
            </a:fld>
            <a:endParaRPr lang="en-US" sz="1200" b="1" dirty="0">
              <a:latin typeface="Helvetic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5669" y="719959"/>
            <a:ext cx="2825969" cy="21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2741" y="188164"/>
            <a:ext cx="2907524" cy="118674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1100" dirty="0" smtClean="0">
                <a:latin typeface="Helvetica"/>
              </a:rPr>
              <a:t>Flip Z-Zero plate out from right side of handibot base.</a:t>
            </a:r>
            <a:endParaRPr lang="en-US" sz="1100" dirty="0">
              <a:latin typeface="Helvetica"/>
            </a:endParaRPr>
          </a:p>
          <a:p>
            <a:pPr algn="l"/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715" y="168752"/>
            <a:ext cx="301680" cy="210942"/>
          </a:xfrm>
        </p:spPr>
        <p:txBody>
          <a:bodyPr/>
          <a:lstStyle/>
          <a:p>
            <a:fld id="{71EAB6EA-3273-4AEA-AE87-98370B0A35CE}" type="slidenum">
              <a:rPr lang="en-US" sz="1200" b="1" smtClean="0">
                <a:latin typeface="Helvetica"/>
              </a:rPr>
              <a:pPr/>
              <a:t>3</a:t>
            </a:fld>
            <a:endParaRPr lang="en-US" sz="1200" b="1" dirty="0">
              <a:latin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6612" y="663793"/>
            <a:ext cx="2916621" cy="2187466"/>
          </a:xfrm>
          <a:prstGeom prst="rect">
            <a:avLst/>
          </a:prstGeom>
        </p:spPr>
      </p:pic>
      <p:sp>
        <p:nvSpPr>
          <p:cNvPr id="6" name="Circular Arrow 5"/>
          <p:cNvSpPr/>
          <p:nvPr/>
        </p:nvSpPr>
        <p:spPr>
          <a:xfrm rot="3216959" flipH="1">
            <a:off x="2057399" y="1580657"/>
            <a:ext cx="287128" cy="319449"/>
          </a:xfrm>
          <a:prstGeom prst="circularArrow">
            <a:avLst>
              <a:gd name="adj1" fmla="val 16925"/>
              <a:gd name="adj2" fmla="val 1485983"/>
              <a:gd name="adj3" fmla="val 20548537"/>
              <a:gd name="adj4" fmla="val 15384530"/>
              <a:gd name="adj5" fmla="val 19304"/>
            </a:avLst>
          </a:prstGeom>
          <a:solidFill>
            <a:srgbClr val="49F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2741" y="188164"/>
            <a:ext cx="2907524" cy="118674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1100" dirty="0" smtClean="0">
                <a:latin typeface="Helvetica"/>
              </a:rPr>
              <a:t>Move bit into place over Z-Zero plate.</a:t>
            </a:r>
            <a:endParaRPr lang="en-US" sz="1100" dirty="0">
              <a:latin typeface="Helvetica"/>
            </a:endParaRPr>
          </a:p>
          <a:p>
            <a:pPr algn="l"/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715" y="168752"/>
            <a:ext cx="301680" cy="210942"/>
          </a:xfrm>
        </p:spPr>
        <p:txBody>
          <a:bodyPr/>
          <a:lstStyle/>
          <a:p>
            <a:fld id="{71EAB6EA-3273-4AEA-AE87-98370B0A35CE}" type="slidenum">
              <a:rPr lang="en-US" sz="1200" b="1" smtClean="0">
                <a:latin typeface="Helvetica"/>
              </a:rPr>
              <a:pPr/>
              <a:t>4</a:t>
            </a:fld>
            <a:endParaRPr lang="en-US" sz="1200" b="1" dirty="0">
              <a:latin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1" t="3898"/>
          <a:stretch/>
        </p:blipFill>
        <p:spPr>
          <a:xfrm rot="10800000">
            <a:off x="279833" y="505129"/>
            <a:ext cx="3109751" cy="2407551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rot="20668145">
            <a:off x="546994" y="1726888"/>
            <a:ext cx="830456" cy="311311"/>
          </a:xfrm>
          <a:prstGeom prst="stripedRightArrow">
            <a:avLst>
              <a:gd name="adj1" fmla="val 60804"/>
              <a:gd name="adj2" fmla="val 50000"/>
            </a:avLst>
          </a:prstGeom>
          <a:solidFill>
            <a:srgbClr val="49FF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744980" y="1941195"/>
            <a:ext cx="0" cy="179070"/>
          </a:xfrm>
          <a:prstGeom prst="line">
            <a:avLst/>
          </a:prstGeom>
          <a:ln w="15875">
            <a:solidFill>
              <a:srgbClr val="49FF09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2741" y="188164"/>
            <a:ext cx="2907524" cy="118674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1100" dirty="0" smtClean="0">
                <a:latin typeface="Helvetica"/>
              </a:rPr>
              <a:t>Remove bit clip from metal bracket on right side of tool.</a:t>
            </a:r>
            <a:endParaRPr lang="en-US" sz="1100" dirty="0">
              <a:latin typeface="Helvetica"/>
            </a:endParaRPr>
          </a:p>
          <a:p>
            <a:pPr algn="l"/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715" y="168752"/>
            <a:ext cx="301680" cy="210942"/>
          </a:xfrm>
        </p:spPr>
        <p:txBody>
          <a:bodyPr/>
          <a:lstStyle/>
          <a:p>
            <a:fld id="{71EAB6EA-3273-4AEA-AE87-98370B0A35CE}" type="slidenum">
              <a:rPr lang="en-US" sz="1200" b="1" smtClean="0">
                <a:latin typeface="Helvetica"/>
              </a:rPr>
              <a:pPr/>
              <a:t>5</a:t>
            </a:fld>
            <a:endParaRPr lang="en-US" sz="1200" b="1" dirty="0">
              <a:latin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-491" b="4107"/>
          <a:stretch/>
        </p:blipFill>
        <p:spPr>
          <a:xfrm rot="10800000">
            <a:off x="587262" y="615881"/>
            <a:ext cx="2644668" cy="22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2741" y="188164"/>
            <a:ext cx="2907524" cy="118674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1100" dirty="0" smtClean="0">
                <a:latin typeface="Helvetica"/>
              </a:rPr>
              <a:t>Attach clip to router collet.</a:t>
            </a:r>
            <a:endParaRPr lang="en-US" sz="1100" dirty="0">
              <a:latin typeface="Helvetica"/>
            </a:endParaRPr>
          </a:p>
          <a:p>
            <a:pPr algn="l"/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715" y="168752"/>
            <a:ext cx="301680" cy="210942"/>
          </a:xfrm>
        </p:spPr>
        <p:txBody>
          <a:bodyPr/>
          <a:lstStyle/>
          <a:p>
            <a:fld id="{71EAB6EA-3273-4AEA-AE87-98370B0A35CE}" type="slidenum">
              <a:rPr lang="en-US" sz="1200" b="1" smtClean="0">
                <a:latin typeface="Helvetica"/>
              </a:rPr>
              <a:pPr/>
              <a:t>6</a:t>
            </a:fld>
            <a:endParaRPr lang="en-US" sz="1200" b="1" dirty="0">
              <a:latin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7" r="8297"/>
          <a:stretch/>
        </p:blipFill>
        <p:spPr>
          <a:xfrm rot="10800000">
            <a:off x="177361" y="651969"/>
            <a:ext cx="3354114" cy="22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2741" y="188164"/>
            <a:ext cx="2907524" cy="118674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1100" dirty="0" smtClean="0">
                <a:latin typeface="Helvetica"/>
              </a:rPr>
              <a:t>For safety, get your hands clear of the tool before starting the zeroing process!</a:t>
            </a:r>
            <a:endParaRPr lang="en-US" sz="1100" dirty="0">
              <a:latin typeface="Helvetica"/>
            </a:endParaRPr>
          </a:p>
          <a:p>
            <a:pPr algn="l"/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715" y="168752"/>
            <a:ext cx="301680" cy="210942"/>
          </a:xfrm>
        </p:spPr>
        <p:txBody>
          <a:bodyPr/>
          <a:lstStyle/>
          <a:p>
            <a:fld id="{71EAB6EA-3273-4AEA-AE87-98370B0A35CE}" type="slidenum">
              <a:rPr lang="en-US" sz="1200" b="1" smtClean="0">
                <a:latin typeface="Helvetica"/>
              </a:rPr>
              <a:pPr/>
              <a:t>7</a:t>
            </a:fld>
            <a:endParaRPr lang="en-US" sz="1200" b="1" dirty="0">
              <a:latin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" t="14859" r="6789"/>
          <a:stretch/>
        </p:blipFill>
        <p:spPr>
          <a:xfrm rot="10800000">
            <a:off x="189183" y="575847"/>
            <a:ext cx="3298937" cy="23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2741" y="188164"/>
            <a:ext cx="2907524" cy="1186740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1100" dirty="0" smtClean="0">
                <a:latin typeface="Helvetica"/>
              </a:rPr>
              <a:t>Tool will automatically touch off on Z-Zero plate and be offset based on the thickness of the handibot base.</a:t>
            </a:r>
            <a:endParaRPr lang="en-US" sz="1100" dirty="0">
              <a:latin typeface="Helvetica"/>
            </a:endParaRPr>
          </a:p>
          <a:p>
            <a:pPr algn="l"/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715" y="168752"/>
            <a:ext cx="301680" cy="210942"/>
          </a:xfrm>
        </p:spPr>
        <p:txBody>
          <a:bodyPr/>
          <a:lstStyle/>
          <a:p>
            <a:fld id="{71EAB6EA-3273-4AEA-AE87-98370B0A35CE}" type="slidenum">
              <a:rPr lang="en-US" sz="1200" b="1" smtClean="0">
                <a:latin typeface="Helvetica"/>
              </a:rPr>
              <a:pPr/>
              <a:t>8</a:t>
            </a:fld>
            <a:endParaRPr lang="en-US" sz="1200" b="1" dirty="0">
              <a:latin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0490" y="712075"/>
            <a:ext cx="2904796" cy="217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178</Words>
  <Application>Microsoft Office PowerPoint</Application>
  <PresentationFormat>Custom</PresentationFormat>
  <Paragraphs>25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Owen</dc:creator>
  <cp:lastModifiedBy>Brian Owen</cp:lastModifiedBy>
  <cp:revision>35</cp:revision>
  <cp:lastPrinted>2016-02-29T17:40:09Z</cp:lastPrinted>
  <dcterms:created xsi:type="dcterms:W3CDTF">2016-01-03T02:56:19Z</dcterms:created>
  <dcterms:modified xsi:type="dcterms:W3CDTF">2016-02-29T17:40:36Z</dcterms:modified>
</cp:coreProperties>
</file>