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317" r:id="rId5"/>
    <p:sldId id="265" r:id="rId6"/>
    <p:sldId id="275" r:id="rId7"/>
    <p:sldId id="280" r:id="rId8"/>
    <p:sldId id="310" r:id="rId9"/>
    <p:sldId id="318" r:id="rId10"/>
    <p:sldId id="315" r:id="rId11"/>
    <p:sldId id="327" r:id="rId12"/>
    <p:sldId id="326" r:id="rId13"/>
    <p:sldId id="324" r:id="rId14"/>
    <p:sldId id="325" r:id="rId15"/>
    <p:sldId id="323" r:id="rId16"/>
    <p:sldId id="321" r:id="rId17"/>
    <p:sldId id="322" r:id="rId18"/>
    <p:sldId id="320" r:id="rId19"/>
    <p:sldId id="314" r:id="rId20"/>
    <p:sldId id="262" r:id="rId21"/>
  </p:sldIdLst>
  <p:sldSz cx="9144000" cy="5143500" type="screen16x9"/>
  <p:notesSz cx="6858000" cy="9144000"/>
  <p:embeddedFontLst>
    <p:embeddedFont>
      <p:font typeface="Scope One" panose="020B0604020202020204" charset="0"/>
      <p:regular r:id="rId23"/>
    </p:embeddedFont>
    <p:embeddedFont>
      <p:font typeface="Unic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1AC4F-75E0-45AF-8F40-C0C5E06D8D0F}">
  <a:tblStyle styleId="{B361AC4F-75E0-45AF-8F40-C0C5E06D8D0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3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2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3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1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8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43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98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0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64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1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9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4dc67620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4dc67620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g4dc676206e_1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6" name="Google Shape;3726;g4dc676206e_1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4ddab03c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1" name="Google Shape;3811;g4ddab03c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4ddab03c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1" name="Google Shape;3811;g4ddab03c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65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4ddab03c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1" name="Google Shape;3811;g4ddab03c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8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5247279" y="11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1 1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3" name="Google Shape;123;p8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27" name="Google Shape;127;p8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32" name="Google Shape;132;p8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136;p8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8"/>
          <p:cNvSpPr/>
          <p:nvPr/>
        </p:nvSpPr>
        <p:spPr>
          <a:xfrm>
            <a:off x="349275" y="2105025"/>
            <a:ext cx="3949500" cy="2493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ubTitle" idx="1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title" idx="2"/>
          </p:nvPr>
        </p:nvSpPr>
        <p:spPr>
          <a:xfrm>
            <a:off x="130250" y="2781250"/>
            <a:ext cx="43875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0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10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0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0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0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0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0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0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 idx="2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 idx="3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subTitle" idx="1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4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0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0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title" idx="5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ubTitle" idx="6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1">
  <p:cSld name="CUSTOM_1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5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5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601" name="Google Shape;1601;p15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15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3" name="Google Shape;1603;p15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4" name="Google Shape;16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71491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sz="2800" b="1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/>
          </p:nvPr>
        </p:nvSpPr>
        <p:spPr>
          <a:xfrm>
            <a:off x="2239330" y="1897700"/>
            <a:ext cx="403242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Hello World!</a:t>
            </a:r>
            <a:endParaRPr dirty="0">
              <a:latin typeface="+mj-lt"/>
            </a:endParaRPr>
          </a:p>
        </p:txBody>
      </p:sp>
      <p:grpSp>
        <p:nvGrpSpPr>
          <p:cNvPr id="2319" name="Google Shape;2319;p21"/>
          <p:cNvGrpSpPr/>
          <p:nvPr/>
        </p:nvGrpSpPr>
        <p:grpSpPr>
          <a:xfrm rot="-7560219">
            <a:off x="7848300" y="-261019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1"/>
          <p:cNvGrpSpPr/>
          <p:nvPr/>
        </p:nvGrpSpPr>
        <p:grpSpPr>
          <a:xfrm>
            <a:off x="1864784" y="3106012"/>
            <a:ext cx="1956593" cy="897079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Visitor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4800" y="608307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Home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B190B-E83F-76BC-177B-F172F823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28" y="1497773"/>
            <a:ext cx="2519844" cy="34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Visitor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4800" y="608307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2. </a:t>
            </a:r>
            <a:r>
              <a:rPr lang="en-GB" sz="2000">
                <a:latin typeface="+mj-lt"/>
              </a:rPr>
              <a:t>Detail tour</a:t>
            </a:r>
            <a:endParaRPr lang="en-GB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3C0B9-75BA-B60C-5C19-66DC3607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27" y="1068729"/>
            <a:ext cx="3464131" cy="40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</a:t>
            </a:r>
            <a:r>
              <a:rPr lang="en-GB" sz="2400" dirty="0" err="1">
                <a:latin typeface="+mj-lt"/>
              </a:rPr>
              <a:t>Usert</a:t>
            </a:r>
            <a:endParaRPr lang="en-GB" sz="2400"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4800" y="608307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Booking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56AAC-F29F-4882-7CC3-DF99B3FE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370" y="1170047"/>
            <a:ext cx="5638544" cy="34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</a:t>
            </a:r>
            <a:r>
              <a:rPr lang="en-GB" sz="2400" dirty="0" err="1">
                <a:latin typeface="+mj-lt"/>
              </a:rPr>
              <a:t>Usert</a:t>
            </a:r>
            <a:endParaRPr lang="en-GB" sz="2400"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1316" y="221652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Booking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56AAC-F29F-4882-7CC3-DF99B3FE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11" y="838506"/>
            <a:ext cx="2994131" cy="1836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A9146-440F-4137-47CE-E12549667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39" y="838506"/>
            <a:ext cx="3088650" cy="1864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B4242-0822-B570-1D95-A05AB7C62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190" y="2937288"/>
            <a:ext cx="3074552" cy="18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6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</a:t>
            </a:r>
            <a:r>
              <a:rPr lang="en-GB" sz="2400" dirty="0" err="1">
                <a:latin typeface="+mj-lt"/>
              </a:rPr>
              <a:t>Usert</a:t>
            </a:r>
            <a:endParaRPr lang="en-GB" sz="2400"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90790" y="786265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2. Profile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2B2B3-C581-F1C9-6AD3-DA8461F7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21" y="1364505"/>
            <a:ext cx="2877687" cy="33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6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Admin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D9E55-6983-24EC-F3F9-32469E60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6" y="1728628"/>
            <a:ext cx="3596445" cy="2101253"/>
          </a:xfrm>
          <a:prstGeom prst="rect">
            <a:avLst/>
          </a:prstGeom>
        </p:spPr>
      </p:pic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87133" y="943603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List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BFBD9-270A-4BD4-9CF0-AAA5E485D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35" y="1727230"/>
            <a:ext cx="3599126" cy="21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Admin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798982" y="636014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2. Income Trip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FBDF4-7C01-40D4-FE64-73C95A7E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59" y="1281306"/>
            <a:ext cx="3699562" cy="33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Admin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798982" y="636014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3. Add Trip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73192-64F4-BFFF-7727-FACBA746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98" y="1254782"/>
            <a:ext cx="3050914" cy="3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1500807"/>
            <a:ext cx="8342700" cy="1678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SIMULASI WEB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ONTRAKING DEWE TOUR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27"/>
          <p:cNvSpPr txBox="1">
            <a:spLocks noGrp="1"/>
          </p:cNvSpPr>
          <p:nvPr>
            <p:ph type="title" idx="2"/>
          </p:nvPr>
        </p:nvSpPr>
        <p:spPr>
          <a:xfrm>
            <a:off x="890275" y="2781250"/>
            <a:ext cx="2867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>
                <a:latin typeface="Scope One" panose="020B0604020202020204" charset="0"/>
                <a:cs typeface="Scope One" panose="020B0604020202020204" charset="0"/>
              </a:rPr>
              <a:t>SIMULASI WEB</a:t>
            </a:r>
            <a:endParaRPr sz="3600" dirty="0">
              <a:solidFill>
                <a:srgbClr val="753E93"/>
              </a:solidFill>
              <a:latin typeface="Scope One" panose="020B0604020202020204" charset="0"/>
              <a:cs typeface="Scop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1500807"/>
            <a:ext cx="8342700" cy="1678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+mj-lt"/>
              </a:rPr>
              <a:t>Pembuatan</a:t>
            </a:r>
            <a:r>
              <a:rPr lang="en-GB" dirty="0">
                <a:latin typeface="+mj-lt"/>
              </a:rPr>
              <a:t> web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ONTRAKING</a:t>
            </a:r>
            <a:endParaRPr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732;p40">
            <a:extLst>
              <a:ext uri="{FF2B5EF4-FFF2-40B4-BE49-F238E27FC236}">
                <a16:creationId xmlns:a16="http://schemas.microsoft.com/office/drawing/2014/main" id="{1832DEC6-DEAB-6970-5AB2-07A7BCE3457C}"/>
              </a:ext>
            </a:extLst>
          </p:cNvPr>
          <p:cNvSpPr txBox="1"/>
          <p:nvPr/>
        </p:nvSpPr>
        <p:spPr>
          <a:xfrm>
            <a:off x="4752752" y="4470612"/>
            <a:ext cx="3127086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20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+mj-lt"/>
                <a:ea typeface="Unica One"/>
                <a:cs typeface="Unica One"/>
                <a:sym typeface="Unica One"/>
              </a:rPr>
              <a:t>Oleh : Handika Al Falaq</a:t>
            </a:r>
            <a:endParaRPr sz="1800" dirty="0">
              <a:solidFill>
                <a:schemeClr val="bg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" name="Google Shape;2495;p22">
            <a:extLst>
              <a:ext uri="{FF2B5EF4-FFF2-40B4-BE49-F238E27FC236}">
                <a16:creationId xmlns:a16="http://schemas.microsoft.com/office/drawing/2014/main" id="{2D3E3683-C152-4857-4A92-FD024F86105D}"/>
              </a:ext>
            </a:extLst>
          </p:cNvPr>
          <p:cNvSpPr txBox="1">
            <a:spLocks/>
          </p:cNvSpPr>
          <p:nvPr/>
        </p:nvSpPr>
        <p:spPr>
          <a:xfrm>
            <a:off x="1808617" y="2966984"/>
            <a:ext cx="5523717" cy="56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>
                <a:latin typeface="+mj-lt"/>
              </a:rPr>
              <a:t>“Online Travel Booking”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27"/>
          <p:cNvSpPr txBox="1">
            <a:spLocks noGrp="1"/>
          </p:cNvSpPr>
          <p:nvPr>
            <p:ph type="title" idx="2"/>
          </p:nvPr>
        </p:nvSpPr>
        <p:spPr>
          <a:xfrm>
            <a:off x="890275" y="2781250"/>
            <a:ext cx="2867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>
                <a:latin typeface="Scope One" panose="020B0604020202020204" charset="0"/>
                <a:cs typeface="Scope One" panose="020B0604020202020204" charset="0"/>
              </a:rPr>
              <a:t>Thank You</a:t>
            </a:r>
            <a:endParaRPr sz="3600" dirty="0">
              <a:solidFill>
                <a:srgbClr val="753E93"/>
              </a:solidFill>
              <a:latin typeface="Scope One" panose="020B0604020202020204" charset="0"/>
              <a:cs typeface="Scope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-1302020" y="84121"/>
            <a:ext cx="8577962" cy="67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sz="2400" dirty="0">
                <a:latin typeface="+mj-lt"/>
              </a:rPr>
              <a:t>Nama Project 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Scope One" panose="020B0604020202020204" charset="0"/>
              </a:rPr>
              <a:t>DEWE TOUR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+mj-lt"/>
            </a:endParaRPr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3;p23">
            <a:extLst>
              <a:ext uri="{FF2B5EF4-FFF2-40B4-BE49-F238E27FC236}">
                <a16:creationId xmlns:a16="http://schemas.microsoft.com/office/drawing/2014/main" id="{65F8BF00-2CA5-8B21-7D46-38E6AC3DBAAA}"/>
              </a:ext>
            </a:extLst>
          </p:cNvPr>
          <p:cNvSpPr txBox="1">
            <a:spLocks/>
          </p:cNvSpPr>
          <p:nvPr/>
        </p:nvSpPr>
        <p:spPr>
          <a:xfrm>
            <a:off x="3388603" y="4551176"/>
            <a:ext cx="2713934" cy="90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bg1"/>
                </a:solidFill>
                <a:latin typeface="+mj-lt"/>
                <a:cs typeface="Scope One" panose="020B0604020202020204" charset="0"/>
              </a:rPr>
              <a:t>Tampilan</a:t>
            </a:r>
            <a:r>
              <a:rPr lang="en-GB" dirty="0">
                <a:solidFill>
                  <a:schemeClr val="bg1"/>
                </a:solidFill>
                <a:latin typeface="+mj-lt"/>
                <a:cs typeface="Scope One" panose="020B0604020202020204" charset="0"/>
              </a:rPr>
              <a:t> 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30EBB-F3ED-DDDF-AE59-61E50817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34" y="690866"/>
            <a:ext cx="2853272" cy="3860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-714206" y="91610"/>
            <a:ext cx="5057700" cy="67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 err="1">
                <a:latin typeface="+mj-lt"/>
              </a:rPr>
              <a:t>Tujuan</a:t>
            </a:r>
            <a:r>
              <a:rPr lang="en-GB" sz="2400" dirty="0">
                <a:latin typeface="+mj-lt"/>
              </a:rPr>
              <a:t> </a:t>
            </a:r>
            <a:endParaRPr sz="2400" dirty="0">
              <a:latin typeface="+mj-lt"/>
            </a:endParaRPr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3;p23">
            <a:extLst>
              <a:ext uri="{FF2B5EF4-FFF2-40B4-BE49-F238E27FC236}">
                <a16:creationId xmlns:a16="http://schemas.microsoft.com/office/drawing/2014/main" id="{65F8BF00-2CA5-8B21-7D46-38E6AC3DBAAA}"/>
              </a:ext>
            </a:extLst>
          </p:cNvPr>
          <p:cNvSpPr txBox="1">
            <a:spLocks/>
          </p:cNvSpPr>
          <p:nvPr/>
        </p:nvSpPr>
        <p:spPr>
          <a:xfrm>
            <a:off x="1199824" y="1195764"/>
            <a:ext cx="6744351" cy="2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Pada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projeck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pembuatan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web DEWE TOUR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memiliki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sebuah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tujuan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yaitu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mempermudah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bagi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orang-orang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ingin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berwisata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baik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negeri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maupun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luar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negeri </a:t>
            </a:r>
            <a:endParaRPr lang="en-GB" sz="2000" dirty="0">
              <a:solidFill>
                <a:schemeClr val="bg1"/>
              </a:solidFill>
              <a:latin typeface="+mj-lt"/>
              <a:cs typeface="Scop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30"/>
          <p:cNvSpPr txBox="1">
            <a:spLocks noGrp="1"/>
          </p:cNvSpPr>
          <p:nvPr>
            <p:ph type="title"/>
          </p:nvPr>
        </p:nvSpPr>
        <p:spPr>
          <a:xfrm>
            <a:off x="4253023" y="352183"/>
            <a:ext cx="3086528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latin typeface="+mj-lt"/>
              </a:rPr>
              <a:t>Topik Bahasan</a:t>
            </a:r>
            <a:endParaRPr sz="3200" dirty="0">
              <a:latin typeface="+mj-lt"/>
            </a:endParaRPr>
          </a:p>
        </p:txBody>
      </p:sp>
      <p:sp>
        <p:nvSpPr>
          <p:cNvPr id="2649" name="Google Shape;2649;p30"/>
          <p:cNvSpPr txBox="1">
            <a:spLocks noGrp="1"/>
          </p:cNvSpPr>
          <p:nvPr>
            <p:ph type="subTitle" idx="1"/>
          </p:nvPr>
        </p:nvSpPr>
        <p:spPr>
          <a:xfrm flipH="1">
            <a:off x="653784" y="3056828"/>
            <a:ext cx="2188189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latin typeface="+mj-lt"/>
              </a:rPr>
              <a:t>React </a:t>
            </a:r>
            <a:r>
              <a:rPr lang="en-GB" sz="2400" dirty="0" err="1">
                <a:latin typeface="+mj-lt"/>
              </a:rPr>
              <a:t>js</a:t>
            </a:r>
            <a:r>
              <a:rPr lang="en-GB" sz="2400" dirty="0">
                <a:latin typeface="+mj-lt"/>
              </a:rPr>
              <a:t> fundamental</a:t>
            </a:r>
            <a:endParaRPr sz="2400" dirty="0">
              <a:latin typeface="+mj-lt"/>
            </a:endParaRPr>
          </a:p>
        </p:txBody>
      </p:sp>
      <p:sp>
        <p:nvSpPr>
          <p:cNvPr id="2651" name="Google Shape;2651;p30"/>
          <p:cNvSpPr txBox="1">
            <a:spLocks noGrp="1"/>
          </p:cNvSpPr>
          <p:nvPr>
            <p:ph type="subTitle" idx="6"/>
          </p:nvPr>
        </p:nvSpPr>
        <p:spPr>
          <a:xfrm flipH="1">
            <a:off x="6525275" y="3142386"/>
            <a:ext cx="17454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HOOKS</a:t>
            </a:r>
            <a:endParaRPr sz="2400" dirty="0">
              <a:latin typeface="+mj-lt"/>
            </a:endParaRPr>
          </a:p>
        </p:txBody>
      </p:sp>
      <p:sp>
        <p:nvSpPr>
          <p:cNvPr id="2656" name="Google Shape;2656;p30"/>
          <p:cNvSpPr txBox="1">
            <a:spLocks noGrp="1"/>
          </p:cNvSpPr>
          <p:nvPr>
            <p:ph type="title" idx="5"/>
          </p:nvPr>
        </p:nvSpPr>
        <p:spPr>
          <a:xfrm flipH="1">
            <a:off x="6451554" y="2719363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III</a:t>
            </a:r>
            <a:endParaRPr dirty="0">
              <a:latin typeface="+mj-lt"/>
            </a:endParaRPr>
          </a:p>
        </p:txBody>
      </p:sp>
      <p:sp>
        <p:nvSpPr>
          <p:cNvPr id="2657" name="Google Shape;2657;p30"/>
          <p:cNvSpPr txBox="1">
            <a:spLocks noGrp="1"/>
          </p:cNvSpPr>
          <p:nvPr>
            <p:ph type="title" idx="2"/>
          </p:nvPr>
        </p:nvSpPr>
        <p:spPr>
          <a:xfrm flipH="1">
            <a:off x="801978" y="2702915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</a:t>
            </a:r>
            <a:endParaRPr dirty="0">
              <a:latin typeface="+mj-lt"/>
            </a:endParaRPr>
          </a:p>
        </p:txBody>
      </p:sp>
      <p:sp>
        <p:nvSpPr>
          <p:cNvPr id="2658" name="Google Shape;2658;p30"/>
          <p:cNvSpPr txBox="1">
            <a:spLocks noGrp="1"/>
          </p:cNvSpPr>
          <p:nvPr>
            <p:ph type="title" idx="3"/>
          </p:nvPr>
        </p:nvSpPr>
        <p:spPr>
          <a:xfrm flipH="1">
            <a:off x="3626766" y="2702915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</a:t>
            </a:r>
            <a:endParaRPr dirty="0">
              <a:latin typeface="+mj-lt"/>
            </a:endParaRPr>
          </a:p>
        </p:txBody>
      </p:sp>
      <p:sp>
        <p:nvSpPr>
          <p:cNvPr id="2" name="Google Shape;2649;p30">
            <a:extLst>
              <a:ext uri="{FF2B5EF4-FFF2-40B4-BE49-F238E27FC236}">
                <a16:creationId xmlns:a16="http://schemas.microsoft.com/office/drawing/2014/main" id="{AE78A03C-AF1A-41D4-685D-78CA39EB46E2}"/>
              </a:ext>
            </a:extLst>
          </p:cNvPr>
          <p:cNvSpPr txBox="1">
            <a:spLocks/>
          </p:cNvSpPr>
          <p:nvPr/>
        </p:nvSpPr>
        <p:spPr>
          <a:xfrm flipH="1">
            <a:off x="3477905" y="3090630"/>
            <a:ext cx="2188189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latin typeface="+mj-lt"/>
              </a:rPr>
              <a:t>React </a:t>
            </a:r>
            <a:r>
              <a:rPr lang="en-GB" sz="2400" dirty="0" err="1">
                <a:latin typeface="+mj-lt"/>
              </a:rPr>
              <a:t>js</a:t>
            </a:r>
            <a:r>
              <a:rPr lang="en-GB" sz="2400" dirty="0">
                <a:latin typeface="+mj-lt"/>
              </a:rPr>
              <a:t> Advance</a:t>
            </a:r>
          </a:p>
        </p:txBody>
      </p:sp>
      <p:grpSp>
        <p:nvGrpSpPr>
          <p:cNvPr id="5" name="Google Shape;2481;p22">
            <a:extLst>
              <a:ext uri="{FF2B5EF4-FFF2-40B4-BE49-F238E27FC236}">
                <a16:creationId xmlns:a16="http://schemas.microsoft.com/office/drawing/2014/main" id="{67897B90-9C85-94D2-BF69-8B3497EBBC3F}"/>
              </a:ext>
            </a:extLst>
          </p:cNvPr>
          <p:cNvGrpSpPr/>
          <p:nvPr/>
        </p:nvGrpSpPr>
        <p:grpSpPr>
          <a:xfrm rot="-3358774" flipH="1">
            <a:off x="5717259" y="1218555"/>
            <a:ext cx="1565759" cy="1465272"/>
            <a:chOff x="1407275" y="964138"/>
            <a:chExt cx="1092300" cy="990748"/>
          </a:xfrm>
        </p:grpSpPr>
        <p:sp>
          <p:nvSpPr>
            <p:cNvPr id="6" name="Google Shape;2482;p22">
              <a:extLst>
                <a:ext uri="{FF2B5EF4-FFF2-40B4-BE49-F238E27FC236}">
                  <a16:creationId xmlns:a16="http://schemas.microsoft.com/office/drawing/2014/main" id="{CE4109FA-3511-1EAD-0366-3C462C845B9D}"/>
                </a:ext>
              </a:extLst>
            </p:cNvPr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3;p22">
              <a:extLst>
                <a:ext uri="{FF2B5EF4-FFF2-40B4-BE49-F238E27FC236}">
                  <a16:creationId xmlns:a16="http://schemas.microsoft.com/office/drawing/2014/main" id="{6C752463-64C6-4C17-ED34-0A9E5C960BCF}"/>
                </a:ext>
              </a:extLst>
            </p:cNvPr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4;p22">
              <a:extLst>
                <a:ext uri="{FF2B5EF4-FFF2-40B4-BE49-F238E27FC236}">
                  <a16:creationId xmlns:a16="http://schemas.microsoft.com/office/drawing/2014/main" id="{7F600F65-FDB8-CD07-FB00-AC584FEE3B61}"/>
                </a:ext>
              </a:extLst>
            </p:cNvPr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5;p22">
              <a:extLst>
                <a:ext uri="{FF2B5EF4-FFF2-40B4-BE49-F238E27FC236}">
                  <a16:creationId xmlns:a16="http://schemas.microsoft.com/office/drawing/2014/main" id="{281B5AD0-FAC2-1FF1-D265-EFCB2DAD2628}"/>
                </a:ext>
              </a:extLst>
            </p:cNvPr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6;p22">
              <a:extLst>
                <a:ext uri="{FF2B5EF4-FFF2-40B4-BE49-F238E27FC236}">
                  <a16:creationId xmlns:a16="http://schemas.microsoft.com/office/drawing/2014/main" id="{062F340A-BDEE-3973-17AE-94120520B7DB}"/>
                </a:ext>
              </a:extLst>
            </p:cNvPr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487;p22">
            <a:extLst>
              <a:ext uri="{FF2B5EF4-FFF2-40B4-BE49-F238E27FC236}">
                <a16:creationId xmlns:a16="http://schemas.microsoft.com/office/drawing/2014/main" id="{1014837E-F996-7C5F-1A2B-878E97B48B28}"/>
              </a:ext>
            </a:extLst>
          </p:cNvPr>
          <p:cNvGrpSpPr/>
          <p:nvPr/>
        </p:nvGrpSpPr>
        <p:grpSpPr>
          <a:xfrm>
            <a:off x="2693778" y="3983961"/>
            <a:ext cx="728534" cy="664018"/>
            <a:chOff x="1784625" y="1269100"/>
            <a:chExt cx="160350" cy="146150"/>
          </a:xfrm>
        </p:grpSpPr>
        <p:sp>
          <p:nvSpPr>
            <p:cNvPr id="12" name="Google Shape;2488;p22">
              <a:extLst>
                <a:ext uri="{FF2B5EF4-FFF2-40B4-BE49-F238E27FC236}">
                  <a16:creationId xmlns:a16="http://schemas.microsoft.com/office/drawing/2014/main" id="{B55D6BE2-AF7F-10F6-3845-CACD673D82D5}"/>
                </a:ext>
              </a:extLst>
            </p:cNvPr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89;p22">
              <a:extLst>
                <a:ext uri="{FF2B5EF4-FFF2-40B4-BE49-F238E27FC236}">
                  <a16:creationId xmlns:a16="http://schemas.microsoft.com/office/drawing/2014/main" id="{71A9D276-8FC4-F599-E232-B1939EEB9F49}"/>
                </a:ext>
              </a:extLst>
            </p:cNvPr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0;p22">
              <a:extLst>
                <a:ext uri="{FF2B5EF4-FFF2-40B4-BE49-F238E27FC236}">
                  <a16:creationId xmlns:a16="http://schemas.microsoft.com/office/drawing/2014/main" id="{A1C108F0-A392-30EB-6F38-6B246D366D71}"/>
                </a:ext>
              </a:extLst>
            </p:cNvPr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1;p22">
              <a:extLst>
                <a:ext uri="{FF2B5EF4-FFF2-40B4-BE49-F238E27FC236}">
                  <a16:creationId xmlns:a16="http://schemas.microsoft.com/office/drawing/2014/main" id="{BE069FC3-64F8-EABF-924B-44FC1A330328}"/>
                </a:ext>
              </a:extLst>
            </p:cNvPr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2;p22">
              <a:extLst>
                <a:ext uri="{FF2B5EF4-FFF2-40B4-BE49-F238E27FC236}">
                  <a16:creationId xmlns:a16="http://schemas.microsoft.com/office/drawing/2014/main" id="{1AD09DF6-4DF8-9E93-063A-11C2F0DF3226}"/>
                </a:ext>
              </a:extLst>
            </p:cNvPr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22">
              <a:extLst>
                <a:ext uri="{FF2B5EF4-FFF2-40B4-BE49-F238E27FC236}">
                  <a16:creationId xmlns:a16="http://schemas.microsoft.com/office/drawing/2014/main" id="{9084EB65-5679-CB25-C206-9C57329B72FA}"/>
                </a:ext>
              </a:extLst>
            </p:cNvPr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22">
              <a:extLst>
                <a:ext uri="{FF2B5EF4-FFF2-40B4-BE49-F238E27FC236}">
                  <a16:creationId xmlns:a16="http://schemas.microsoft.com/office/drawing/2014/main" id="{14DACD50-1CDB-1265-B75B-0FD1AD142216}"/>
                </a:ext>
              </a:extLst>
            </p:cNvPr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p40"/>
          <p:cNvSpPr txBox="1">
            <a:spLocks noGrp="1"/>
          </p:cNvSpPr>
          <p:nvPr>
            <p:ph type="title"/>
          </p:nvPr>
        </p:nvSpPr>
        <p:spPr>
          <a:xfrm>
            <a:off x="4203107" y="223224"/>
            <a:ext cx="3569436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I. React Fundamental</a:t>
            </a:r>
            <a:endParaRPr dirty="0">
              <a:latin typeface="+mj-lt"/>
            </a:endParaRPr>
          </a:p>
        </p:txBody>
      </p:sp>
      <p:sp>
        <p:nvSpPr>
          <p:cNvPr id="3729" name="Google Shape;3729;p40"/>
          <p:cNvSpPr txBox="1"/>
          <p:nvPr/>
        </p:nvSpPr>
        <p:spPr>
          <a:xfrm>
            <a:off x="6469418" y="2166719"/>
            <a:ext cx="1817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3. </a:t>
            </a:r>
            <a:r>
              <a:rPr lang="en-ID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S</a:t>
            </a: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tate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730" name="Google Shape;3730;p40"/>
          <p:cNvSpPr txBox="1"/>
          <p:nvPr/>
        </p:nvSpPr>
        <p:spPr>
          <a:xfrm>
            <a:off x="-223285" y="3059936"/>
            <a:ext cx="1993709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461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2</a:t>
            </a:r>
            <a:endParaRPr sz="2000" dirty="0">
              <a:solidFill>
                <a:schemeClr val="tx1"/>
              </a:solidFill>
              <a:latin typeface="+mj-lt"/>
              <a:ea typeface="Unica One"/>
              <a:cs typeface="Unica One"/>
              <a:sym typeface="Unica One"/>
            </a:endParaRPr>
          </a:p>
          <a:p>
            <a:pPr marL="12700" marR="0" lvl="0" indent="88900" algn="r" rtl="0">
              <a:lnSpc>
                <a:spcPct val="11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Javascript XML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731" name="Google Shape;3731;p40"/>
          <p:cNvSpPr txBox="1"/>
          <p:nvPr/>
        </p:nvSpPr>
        <p:spPr>
          <a:xfrm>
            <a:off x="6454792" y="3309804"/>
            <a:ext cx="17211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4</a:t>
            </a:r>
            <a:r>
              <a:rPr lang="en-GB" sz="2000" dirty="0">
                <a:solidFill>
                  <a:schemeClr val="tx1"/>
                </a:solidFill>
                <a:latin typeface="+mj-lt"/>
                <a:ea typeface="Unica One"/>
                <a:cs typeface="Scope One"/>
                <a:sym typeface="Scope One"/>
              </a:rPr>
              <a:t>. </a:t>
            </a:r>
            <a:r>
              <a:rPr lang="en-GB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Props</a:t>
            </a:r>
          </a:p>
          <a:p>
            <a:pPr marL="12700" marR="0" lvl="0" indent="0" algn="l" rtl="0">
              <a:lnSpc>
                <a:spcPct val="113333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ID" sz="2000" dirty="0">
              <a:solidFill>
                <a:schemeClr val="tx1"/>
              </a:solidFill>
              <a:latin typeface="+mj-lt"/>
              <a:ea typeface="Roboto Slab"/>
              <a:cs typeface="Roboto Slab"/>
              <a:sym typeface="Roboto Slab"/>
            </a:endParaRPr>
          </a:p>
        </p:txBody>
      </p:sp>
      <p:sp>
        <p:nvSpPr>
          <p:cNvPr id="3732" name="Google Shape;3732;p40"/>
          <p:cNvSpPr txBox="1"/>
          <p:nvPr/>
        </p:nvSpPr>
        <p:spPr>
          <a:xfrm>
            <a:off x="-105202" y="2000286"/>
            <a:ext cx="1875831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20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1. </a:t>
            </a: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komponen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733" name="Google Shape;3733;p40"/>
          <p:cNvSpPr/>
          <p:nvPr/>
        </p:nvSpPr>
        <p:spPr>
          <a:xfrm>
            <a:off x="1884296" y="3377933"/>
            <a:ext cx="1573319" cy="0"/>
          </a:xfrm>
          <a:custGeom>
            <a:avLst/>
            <a:gdLst/>
            <a:ahLst/>
            <a:cxnLst/>
            <a:rect l="l" t="t" r="r" b="b"/>
            <a:pathLst>
              <a:path w="2982595" h="120000" extrusionOk="0">
                <a:moveTo>
                  <a:pt x="2982468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484991"/>
            </a:solidFill>
            <a:prstDash val="solid"/>
            <a:round/>
            <a:headEnd type="none" w="sm" len="sm"/>
            <a:tailEnd type="diamond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3734" name="Google Shape;3734;p40"/>
          <p:cNvGrpSpPr/>
          <p:nvPr/>
        </p:nvGrpSpPr>
        <p:grpSpPr>
          <a:xfrm>
            <a:off x="1875908" y="2039218"/>
            <a:ext cx="4544814" cy="2589698"/>
            <a:chOff x="2333109" y="1613907"/>
            <a:chExt cx="4544814" cy="2589698"/>
          </a:xfrm>
        </p:grpSpPr>
        <p:grpSp>
          <p:nvGrpSpPr>
            <p:cNvPr id="3735" name="Google Shape;3735;p40"/>
            <p:cNvGrpSpPr/>
            <p:nvPr/>
          </p:nvGrpSpPr>
          <p:grpSpPr>
            <a:xfrm>
              <a:off x="3899827" y="1613907"/>
              <a:ext cx="2978097" cy="1177058"/>
              <a:chOff x="3899827" y="1613907"/>
              <a:chExt cx="2978097" cy="1177058"/>
            </a:xfrm>
          </p:grpSpPr>
          <p:sp>
            <p:nvSpPr>
              <p:cNvPr id="3736" name="Google Shape;3736;p40"/>
              <p:cNvSpPr/>
              <p:nvPr/>
            </p:nvSpPr>
            <p:spPr>
              <a:xfrm>
                <a:off x="3899827" y="1613907"/>
                <a:ext cx="1358943" cy="1177058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20"/>
                    </a:lnTo>
                    <a:lnTo>
                      <a:pt x="2576042" y="2230920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rgbClr val="4F2F79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3737" name="Google Shape;3737;p40"/>
              <p:cNvSpPr/>
              <p:nvPr/>
            </p:nvSpPr>
            <p:spPr>
              <a:xfrm>
                <a:off x="4578741" y="1627019"/>
                <a:ext cx="2299183" cy="228779"/>
              </a:xfrm>
              <a:custGeom>
                <a:avLst/>
                <a:gdLst/>
                <a:ahLst/>
                <a:cxnLst/>
                <a:rect l="l" t="t" r="r" b="b"/>
                <a:pathLst>
                  <a:path w="4358640" h="433704" extrusionOk="0">
                    <a:moveTo>
                      <a:pt x="4358398" y="433222"/>
                    </a:moveTo>
                    <a:lnTo>
                      <a:pt x="3090354" y="433222"/>
                    </a:lnTo>
                    <a:lnTo>
                      <a:pt x="3092538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4F2F79"/>
                </a:solidFill>
                <a:prstDash val="solid"/>
                <a:round/>
                <a:headEnd type="diamond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738" name="Google Shape;3738;p40"/>
            <p:cNvGrpSpPr/>
            <p:nvPr/>
          </p:nvGrpSpPr>
          <p:grpSpPr>
            <a:xfrm>
              <a:off x="4662962" y="2976990"/>
              <a:ext cx="2189401" cy="1226615"/>
              <a:chOff x="4662962" y="2976990"/>
              <a:chExt cx="2189401" cy="1226615"/>
            </a:xfrm>
          </p:grpSpPr>
          <p:sp>
            <p:nvSpPr>
              <p:cNvPr id="3739" name="Google Shape;3739;p40"/>
              <p:cNvSpPr/>
              <p:nvPr/>
            </p:nvSpPr>
            <p:spPr>
              <a:xfrm>
                <a:off x="4662962" y="3026546"/>
                <a:ext cx="1358943" cy="1177058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32"/>
                    </a:lnTo>
                    <a:lnTo>
                      <a:pt x="2576042" y="2230932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rgbClr val="753E9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3740" name="Google Shape;3740;p40"/>
              <p:cNvSpPr/>
              <p:nvPr/>
            </p:nvSpPr>
            <p:spPr>
              <a:xfrm>
                <a:off x="5987825" y="2976990"/>
                <a:ext cx="864538" cy="1216918"/>
              </a:xfrm>
              <a:custGeom>
                <a:avLst/>
                <a:gdLst/>
                <a:ahLst/>
                <a:cxnLst/>
                <a:rect l="l" t="t" r="r" b="b"/>
                <a:pathLst>
                  <a:path w="1638934" h="2306954" extrusionOk="0">
                    <a:moveTo>
                      <a:pt x="1638680" y="0"/>
                    </a:moveTo>
                    <a:lnTo>
                      <a:pt x="697255" y="0"/>
                    </a:lnTo>
                    <a:lnTo>
                      <a:pt x="697255" y="2306535"/>
                    </a:lnTo>
                    <a:lnTo>
                      <a:pt x="0" y="2306535"/>
                    </a:lnTo>
                  </a:path>
                </a:pathLst>
              </a:custGeom>
              <a:noFill/>
              <a:ln w="19050" cap="flat" cmpd="sng">
                <a:solidFill>
                  <a:srgbClr val="753E93"/>
                </a:solidFill>
                <a:prstDash val="solid"/>
                <a:round/>
                <a:headEnd type="diamond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741" name="Google Shape;3741;p40"/>
            <p:cNvGrpSpPr/>
            <p:nvPr/>
          </p:nvGrpSpPr>
          <p:grpSpPr>
            <a:xfrm>
              <a:off x="2333109" y="1893047"/>
              <a:ext cx="2925660" cy="2310559"/>
              <a:chOff x="2333109" y="1893047"/>
              <a:chExt cx="2925660" cy="2310559"/>
            </a:xfrm>
          </p:grpSpPr>
          <p:sp>
            <p:nvSpPr>
              <p:cNvPr id="3742" name="Google Shape;3742;p40"/>
              <p:cNvSpPr/>
              <p:nvPr/>
            </p:nvSpPr>
            <p:spPr>
              <a:xfrm>
                <a:off x="3899827" y="2942597"/>
                <a:ext cx="1358943" cy="1177058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2576042" y="0"/>
                    </a:moveTo>
                    <a:lnTo>
                      <a:pt x="0" y="0"/>
                    </a:lnTo>
                    <a:lnTo>
                      <a:pt x="1288021" y="2230920"/>
                    </a:lnTo>
                    <a:lnTo>
                      <a:pt x="2576042" y="0"/>
                    </a:lnTo>
                    <a:close/>
                  </a:path>
                </a:pathLst>
              </a:custGeom>
              <a:solidFill>
                <a:srgbClr val="4849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grpSp>
            <p:nvGrpSpPr>
              <p:cNvPr id="3743" name="Google Shape;3743;p40"/>
              <p:cNvGrpSpPr/>
              <p:nvPr/>
            </p:nvGrpSpPr>
            <p:grpSpPr>
              <a:xfrm>
                <a:off x="2333109" y="1893047"/>
                <a:ext cx="2158243" cy="2310559"/>
                <a:chOff x="2333109" y="1893047"/>
                <a:chExt cx="2158243" cy="2310559"/>
              </a:xfrm>
            </p:grpSpPr>
            <p:sp>
              <p:nvSpPr>
                <p:cNvPr id="3744" name="Google Shape;3744;p40"/>
                <p:cNvSpPr/>
                <p:nvPr/>
              </p:nvSpPr>
              <p:spPr>
                <a:xfrm>
                  <a:off x="3132409" y="3026547"/>
                  <a:ext cx="1358943" cy="1177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195" h="2231390" extrusionOk="0">
                      <a:moveTo>
                        <a:pt x="1288034" y="0"/>
                      </a:moveTo>
                      <a:lnTo>
                        <a:pt x="0" y="2230920"/>
                      </a:lnTo>
                      <a:lnTo>
                        <a:pt x="2576055" y="2230920"/>
                      </a:lnTo>
                      <a:lnTo>
                        <a:pt x="128803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3745" name="Google Shape;3745;p40"/>
                <p:cNvSpPr/>
                <p:nvPr/>
              </p:nvSpPr>
              <p:spPr>
                <a:xfrm>
                  <a:off x="2333109" y="1893047"/>
                  <a:ext cx="1481639" cy="152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37" h="115984" extrusionOk="0">
                      <a:moveTo>
                        <a:pt x="0" y="0"/>
                      </a:moveTo>
                      <a:lnTo>
                        <a:pt x="111541" y="0"/>
                      </a:lnTo>
                      <a:lnTo>
                        <a:pt x="112437" y="115984"/>
                      </a:lnTo>
                    </a:path>
                  </a:pathLst>
                </a:custGeom>
                <a:no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</p:grpSp>
      </p:grpSp>
      <p:grpSp>
        <p:nvGrpSpPr>
          <p:cNvPr id="3746" name="Google Shape;3746;p40"/>
          <p:cNvGrpSpPr/>
          <p:nvPr/>
        </p:nvGrpSpPr>
        <p:grpSpPr>
          <a:xfrm>
            <a:off x="1935532" y="3853647"/>
            <a:ext cx="280146" cy="279465"/>
            <a:chOff x="-42796875" y="2680675"/>
            <a:chExt cx="319000" cy="318225"/>
          </a:xfrm>
        </p:grpSpPr>
        <p:sp>
          <p:nvSpPr>
            <p:cNvPr id="3747" name="Google Shape;3747;p40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0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0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0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0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2" name="Google Shape;3752;p40"/>
          <p:cNvGrpSpPr/>
          <p:nvPr/>
        </p:nvGrpSpPr>
        <p:grpSpPr>
          <a:xfrm>
            <a:off x="3243672" y="2678959"/>
            <a:ext cx="1774853" cy="1649440"/>
            <a:chOff x="3700873" y="2253648"/>
            <a:chExt cx="1774853" cy="1649440"/>
          </a:xfrm>
        </p:grpSpPr>
        <p:sp>
          <p:nvSpPr>
            <p:cNvPr id="3753" name="Google Shape;3753;p40"/>
            <p:cNvSpPr/>
            <p:nvPr/>
          </p:nvSpPr>
          <p:spPr>
            <a:xfrm>
              <a:off x="5195581" y="3624838"/>
              <a:ext cx="280146" cy="278236"/>
            </a:xfrm>
            <a:custGeom>
              <a:avLst/>
              <a:gdLst/>
              <a:ahLst/>
              <a:cxnLst/>
              <a:rect l="l" t="t" r="r" b="b"/>
              <a:pathLst>
                <a:path w="12760" h="12673" extrusionOk="0">
                  <a:moveTo>
                    <a:pt x="2225" y="866"/>
                  </a:moveTo>
                  <a:cubicBezTo>
                    <a:pt x="2371" y="866"/>
                    <a:pt x="2521" y="929"/>
                    <a:pt x="2647" y="1056"/>
                  </a:cubicBezTo>
                  <a:lnTo>
                    <a:pt x="3245" y="1654"/>
                  </a:lnTo>
                  <a:lnTo>
                    <a:pt x="1702" y="3166"/>
                  </a:lnTo>
                  <a:lnTo>
                    <a:pt x="1103" y="2599"/>
                  </a:lnTo>
                  <a:cubicBezTo>
                    <a:pt x="1072" y="2536"/>
                    <a:pt x="977" y="2473"/>
                    <a:pt x="977" y="2379"/>
                  </a:cubicBezTo>
                  <a:cubicBezTo>
                    <a:pt x="914" y="2190"/>
                    <a:pt x="946" y="1906"/>
                    <a:pt x="1103" y="1749"/>
                  </a:cubicBezTo>
                  <a:lnTo>
                    <a:pt x="1828" y="1056"/>
                  </a:lnTo>
                  <a:cubicBezTo>
                    <a:pt x="1938" y="929"/>
                    <a:pt x="2080" y="866"/>
                    <a:pt x="2225" y="866"/>
                  </a:cubicBezTo>
                  <a:close/>
                  <a:moveTo>
                    <a:pt x="3812" y="2221"/>
                  </a:moveTo>
                  <a:lnTo>
                    <a:pt x="4506" y="2914"/>
                  </a:lnTo>
                  <a:lnTo>
                    <a:pt x="2962" y="4427"/>
                  </a:lnTo>
                  <a:lnTo>
                    <a:pt x="2300" y="3765"/>
                  </a:lnTo>
                  <a:lnTo>
                    <a:pt x="3812" y="2221"/>
                  </a:lnTo>
                  <a:close/>
                  <a:moveTo>
                    <a:pt x="9452" y="1056"/>
                  </a:moveTo>
                  <a:lnTo>
                    <a:pt x="11783" y="3387"/>
                  </a:lnTo>
                  <a:lnTo>
                    <a:pt x="8979" y="6159"/>
                  </a:lnTo>
                  <a:lnTo>
                    <a:pt x="6648" y="3828"/>
                  </a:lnTo>
                  <a:lnTo>
                    <a:pt x="7908" y="2599"/>
                  </a:lnTo>
                  <a:lnTo>
                    <a:pt x="8790" y="3450"/>
                  </a:lnTo>
                  <a:cubicBezTo>
                    <a:pt x="8869" y="3529"/>
                    <a:pt x="8979" y="3568"/>
                    <a:pt x="9090" y="3568"/>
                  </a:cubicBezTo>
                  <a:cubicBezTo>
                    <a:pt x="9200" y="3568"/>
                    <a:pt x="9310" y="3529"/>
                    <a:pt x="9389" y="3450"/>
                  </a:cubicBezTo>
                  <a:cubicBezTo>
                    <a:pt x="9546" y="3292"/>
                    <a:pt x="9546" y="3009"/>
                    <a:pt x="9389" y="2851"/>
                  </a:cubicBezTo>
                  <a:lnTo>
                    <a:pt x="8507" y="2001"/>
                  </a:lnTo>
                  <a:lnTo>
                    <a:pt x="9452" y="1056"/>
                  </a:lnTo>
                  <a:close/>
                  <a:moveTo>
                    <a:pt x="5041" y="3450"/>
                  </a:moveTo>
                  <a:cubicBezTo>
                    <a:pt x="5356" y="3765"/>
                    <a:pt x="10366" y="8711"/>
                    <a:pt x="10523" y="8932"/>
                  </a:cubicBezTo>
                  <a:lnTo>
                    <a:pt x="8948" y="10412"/>
                  </a:lnTo>
                  <a:lnTo>
                    <a:pt x="3497" y="4994"/>
                  </a:lnTo>
                  <a:lnTo>
                    <a:pt x="5041" y="3450"/>
                  </a:lnTo>
                  <a:close/>
                  <a:moveTo>
                    <a:pt x="10996" y="9625"/>
                  </a:moveTo>
                  <a:lnTo>
                    <a:pt x="11657" y="11610"/>
                  </a:lnTo>
                  <a:lnTo>
                    <a:pt x="9609" y="10948"/>
                  </a:lnTo>
                  <a:lnTo>
                    <a:pt x="10996" y="9625"/>
                  </a:lnTo>
                  <a:close/>
                  <a:moveTo>
                    <a:pt x="3939" y="6600"/>
                  </a:moveTo>
                  <a:lnTo>
                    <a:pt x="6270" y="8932"/>
                  </a:lnTo>
                  <a:lnTo>
                    <a:pt x="3466" y="11736"/>
                  </a:lnTo>
                  <a:lnTo>
                    <a:pt x="1135" y="9404"/>
                  </a:lnTo>
                  <a:lnTo>
                    <a:pt x="2489" y="8050"/>
                  </a:lnTo>
                  <a:lnTo>
                    <a:pt x="3340" y="8932"/>
                  </a:lnTo>
                  <a:cubicBezTo>
                    <a:pt x="3419" y="9010"/>
                    <a:pt x="3529" y="9050"/>
                    <a:pt x="3639" y="9050"/>
                  </a:cubicBezTo>
                  <a:cubicBezTo>
                    <a:pt x="3749" y="9050"/>
                    <a:pt x="3860" y="9010"/>
                    <a:pt x="3939" y="8932"/>
                  </a:cubicBezTo>
                  <a:cubicBezTo>
                    <a:pt x="4096" y="8774"/>
                    <a:pt x="4096" y="8491"/>
                    <a:pt x="3939" y="8333"/>
                  </a:cubicBezTo>
                  <a:lnTo>
                    <a:pt x="3088" y="7482"/>
                  </a:lnTo>
                  <a:lnTo>
                    <a:pt x="3939" y="6600"/>
                  </a:lnTo>
                  <a:close/>
                  <a:moveTo>
                    <a:pt x="2194" y="0"/>
                  </a:moveTo>
                  <a:cubicBezTo>
                    <a:pt x="1828" y="0"/>
                    <a:pt x="1465" y="142"/>
                    <a:pt x="1198" y="425"/>
                  </a:cubicBezTo>
                  <a:lnTo>
                    <a:pt x="473" y="1119"/>
                  </a:lnTo>
                  <a:cubicBezTo>
                    <a:pt x="221" y="1402"/>
                    <a:pt x="95" y="1749"/>
                    <a:pt x="95" y="2127"/>
                  </a:cubicBezTo>
                  <a:cubicBezTo>
                    <a:pt x="95" y="2473"/>
                    <a:pt x="252" y="2851"/>
                    <a:pt x="473" y="3103"/>
                  </a:cubicBezTo>
                  <a:lnTo>
                    <a:pt x="1387" y="4017"/>
                  </a:lnTo>
                  <a:cubicBezTo>
                    <a:pt x="1387" y="4017"/>
                    <a:pt x="2647" y="5277"/>
                    <a:pt x="2615" y="5277"/>
                  </a:cubicBezTo>
                  <a:lnTo>
                    <a:pt x="3277" y="5939"/>
                  </a:lnTo>
                  <a:lnTo>
                    <a:pt x="2174" y="7041"/>
                  </a:lnTo>
                  <a:lnTo>
                    <a:pt x="2048" y="7167"/>
                  </a:lnTo>
                  <a:lnTo>
                    <a:pt x="158" y="9058"/>
                  </a:lnTo>
                  <a:cubicBezTo>
                    <a:pt x="0" y="9215"/>
                    <a:pt x="0" y="9467"/>
                    <a:pt x="158" y="9625"/>
                  </a:cubicBezTo>
                  <a:lnTo>
                    <a:pt x="3088" y="12555"/>
                  </a:lnTo>
                  <a:cubicBezTo>
                    <a:pt x="3167" y="12634"/>
                    <a:pt x="3269" y="12673"/>
                    <a:pt x="3371" y="12673"/>
                  </a:cubicBezTo>
                  <a:cubicBezTo>
                    <a:pt x="3474" y="12673"/>
                    <a:pt x="3576" y="12634"/>
                    <a:pt x="3655" y="12555"/>
                  </a:cubicBezTo>
                  <a:lnTo>
                    <a:pt x="6742" y="9467"/>
                  </a:lnTo>
                  <a:lnTo>
                    <a:pt x="8570" y="11295"/>
                  </a:lnTo>
                  <a:cubicBezTo>
                    <a:pt x="8601" y="11326"/>
                    <a:pt x="8633" y="11358"/>
                    <a:pt x="8696" y="11358"/>
                  </a:cubicBezTo>
                  <a:cubicBezTo>
                    <a:pt x="8759" y="11452"/>
                    <a:pt x="8822" y="11515"/>
                    <a:pt x="8948" y="11578"/>
                  </a:cubicBezTo>
                  <a:lnTo>
                    <a:pt x="12098" y="12618"/>
                  </a:lnTo>
                  <a:cubicBezTo>
                    <a:pt x="12147" y="12637"/>
                    <a:pt x="12196" y="12646"/>
                    <a:pt x="12243" y="12646"/>
                  </a:cubicBezTo>
                  <a:cubicBezTo>
                    <a:pt x="12500" y="12646"/>
                    <a:pt x="12709" y="12380"/>
                    <a:pt x="12602" y="12114"/>
                  </a:cubicBezTo>
                  <a:lnTo>
                    <a:pt x="11657" y="8963"/>
                  </a:lnTo>
                  <a:cubicBezTo>
                    <a:pt x="11626" y="8900"/>
                    <a:pt x="11594" y="8806"/>
                    <a:pt x="11468" y="8743"/>
                  </a:cubicBezTo>
                  <a:cubicBezTo>
                    <a:pt x="11437" y="8648"/>
                    <a:pt x="11531" y="8806"/>
                    <a:pt x="9546" y="6758"/>
                  </a:cubicBezTo>
                  <a:lnTo>
                    <a:pt x="12602" y="3702"/>
                  </a:lnTo>
                  <a:cubicBezTo>
                    <a:pt x="12760" y="3544"/>
                    <a:pt x="12760" y="3261"/>
                    <a:pt x="12602" y="3103"/>
                  </a:cubicBezTo>
                  <a:lnTo>
                    <a:pt x="9704" y="173"/>
                  </a:lnTo>
                  <a:cubicBezTo>
                    <a:pt x="9625" y="95"/>
                    <a:pt x="9515" y="55"/>
                    <a:pt x="9405" y="55"/>
                  </a:cubicBezTo>
                  <a:cubicBezTo>
                    <a:pt x="9294" y="55"/>
                    <a:pt x="9184" y="95"/>
                    <a:pt x="9105" y="173"/>
                  </a:cubicBezTo>
                  <a:lnTo>
                    <a:pt x="7656" y="1654"/>
                  </a:lnTo>
                  <a:lnTo>
                    <a:pt x="7530" y="1749"/>
                  </a:lnTo>
                  <a:lnTo>
                    <a:pt x="6049" y="3261"/>
                  </a:lnTo>
                  <a:lnTo>
                    <a:pt x="3214" y="425"/>
                  </a:lnTo>
                  <a:cubicBezTo>
                    <a:pt x="2930" y="142"/>
                    <a:pt x="2560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0"/>
            <p:cNvSpPr/>
            <p:nvPr/>
          </p:nvSpPr>
          <p:spPr>
            <a:xfrm>
              <a:off x="4431911" y="2253648"/>
              <a:ext cx="280168" cy="277797"/>
            </a:xfrm>
            <a:custGeom>
              <a:avLst/>
              <a:gdLst/>
              <a:ahLst/>
              <a:cxnLst/>
              <a:rect l="l" t="t" r="r" b="b"/>
              <a:pathLst>
                <a:path w="12761" h="12653" extrusionOk="0">
                  <a:moveTo>
                    <a:pt x="6396" y="866"/>
                  </a:moveTo>
                  <a:lnTo>
                    <a:pt x="11469" y="3796"/>
                  </a:lnTo>
                  <a:cubicBezTo>
                    <a:pt x="8759" y="5340"/>
                    <a:pt x="12729" y="3072"/>
                    <a:pt x="6396" y="6695"/>
                  </a:cubicBezTo>
                  <a:cubicBezTo>
                    <a:pt x="1" y="3072"/>
                    <a:pt x="4097" y="5403"/>
                    <a:pt x="1324" y="3796"/>
                  </a:cubicBezTo>
                  <a:lnTo>
                    <a:pt x="6396" y="866"/>
                  </a:lnTo>
                  <a:close/>
                  <a:moveTo>
                    <a:pt x="10208" y="5498"/>
                  </a:moveTo>
                  <a:lnTo>
                    <a:pt x="10208" y="8081"/>
                  </a:lnTo>
                  <a:cubicBezTo>
                    <a:pt x="10177" y="8207"/>
                    <a:pt x="10051" y="8365"/>
                    <a:pt x="9925" y="8428"/>
                  </a:cubicBezTo>
                  <a:cubicBezTo>
                    <a:pt x="9312" y="8970"/>
                    <a:pt x="7887" y="9300"/>
                    <a:pt x="6364" y="9300"/>
                  </a:cubicBezTo>
                  <a:cubicBezTo>
                    <a:pt x="5852" y="9300"/>
                    <a:pt x="5329" y="9263"/>
                    <a:pt x="4821" y="9184"/>
                  </a:cubicBezTo>
                  <a:cubicBezTo>
                    <a:pt x="4317" y="9121"/>
                    <a:pt x="3718" y="8963"/>
                    <a:pt x="3246" y="8711"/>
                  </a:cubicBezTo>
                  <a:cubicBezTo>
                    <a:pt x="2994" y="8585"/>
                    <a:pt x="2584" y="8333"/>
                    <a:pt x="2584" y="8050"/>
                  </a:cubicBezTo>
                  <a:lnTo>
                    <a:pt x="2584" y="5498"/>
                  </a:lnTo>
                  <a:cubicBezTo>
                    <a:pt x="4412" y="6537"/>
                    <a:pt x="4317" y="6474"/>
                    <a:pt x="6207" y="7545"/>
                  </a:cubicBezTo>
                  <a:cubicBezTo>
                    <a:pt x="6255" y="7577"/>
                    <a:pt x="6318" y="7593"/>
                    <a:pt x="6385" y="7593"/>
                  </a:cubicBezTo>
                  <a:cubicBezTo>
                    <a:pt x="6452" y="7593"/>
                    <a:pt x="6522" y="7577"/>
                    <a:pt x="6585" y="7545"/>
                  </a:cubicBezTo>
                  <a:cubicBezTo>
                    <a:pt x="6617" y="7482"/>
                    <a:pt x="9925" y="5592"/>
                    <a:pt x="10208" y="5498"/>
                  </a:cubicBezTo>
                  <a:close/>
                  <a:moveTo>
                    <a:pt x="6385" y="0"/>
                  </a:moveTo>
                  <a:cubicBezTo>
                    <a:pt x="6318" y="0"/>
                    <a:pt x="6255" y="16"/>
                    <a:pt x="6207" y="47"/>
                  </a:cubicBezTo>
                  <a:lnTo>
                    <a:pt x="284" y="3450"/>
                  </a:lnTo>
                  <a:cubicBezTo>
                    <a:pt x="1" y="3607"/>
                    <a:pt x="1" y="3985"/>
                    <a:pt x="284" y="4143"/>
                  </a:cubicBezTo>
                  <a:lnTo>
                    <a:pt x="1797" y="4962"/>
                  </a:lnTo>
                  <a:lnTo>
                    <a:pt x="1797" y="8018"/>
                  </a:lnTo>
                  <a:cubicBezTo>
                    <a:pt x="1797" y="8711"/>
                    <a:pt x="2458" y="9215"/>
                    <a:pt x="3088" y="9499"/>
                  </a:cubicBezTo>
                  <a:cubicBezTo>
                    <a:pt x="3994" y="9903"/>
                    <a:pt x="5215" y="10104"/>
                    <a:pt x="6430" y="10104"/>
                  </a:cubicBezTo>
                  <a:cubicBezTo>
                    <a:pt x="7963" y="10104"/>
                    <a:pt x="9488" y="9785"/>
                    <a:pt x="10366" y="9152"/>
                  </a:cubicBezTo>
                  <a:cubicBezTo>
                    <a:pt x="10776" y="8869"/>
                    <a:pt x="11091" y="8491"/>
                    <a:pt x="11091" y="8018"/>
                  </a:cubicBezTo>
                  <a:lnTo>
                    <a:pt x="11091" y="4962"/>
                  </a:lnTo>
                  <a:lnTo>
                    <a:pt x="11941" y="4490"/>
                  </a:lnTo>
                  <a:lnTo>
                    <a:pt x="11941" y="12208"/>
                  </a:lnTo>
                  <a:cubicBezTo>
                    <a:pt x="11941" y="12429"/>
                    <a:pt x="12099" y="12618"/>
                    <a:pt x="12288" y="12649"/>
                  </a:cubicBezTo>
                  <a:cubicBezTo>
                    <a:pt x="12306" y="12652"/>
                    <a:pt x="12325" y="12653"/>
                    <a:pt x="12343" y="12653"/>
                  </a:cubicBezTo>
                  <a:cubicBezTo>
                    <a:pt x="12571" y="12653"/>
                    <a:pt x="12760" y="12475"/>
                    <a:pt x="12760" y="12271"/>
                  </a:cubicBezTo>
                  <a:lnTo>
                    <a:pt x="12760" y="3796"/>
                  </a:lnTo>
                  <a:cubicBezTo>
                    <a:pt x="12729" y="3639"/>
                    <a:pt x="12666" y="3513"/>
                    <a:pt x="12508" y="3450"/>
                  </a:cubicBezTo>
                  <a:lnTo>
                    <a:pt x="6585" y="47"/>
                  </a:lnTo>
                  <a:cubicBezTo>
                    <a:pt x="6522" y="16"/>
                    <a:pt x="6452" y="0"/>
                    <a:pt x="6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0"/>
            <p:cNvSpPr/>
            <p:nvPr/>
          </p:nvSpPr>
          <p:spPr>
            <a:xfrm>
              <a:off x="4450933" y="3198852"/>
              <a:ext cx="242120" cy="278082"/>
            </a:xfrm>
            <a:custGeom>
              <a:avLst/>
              <a:gdLst/>
              <a:ahLst/>
              <a:cxnLst/>
              <a:rect l="l" t="t" r="r" b="b"/>
              <a:pathLst>
                <a:path w="11028" h="12666" extrusionOk="0">
                  <a:moveTo>
                    <a:pt x="8538" y="820"/>
                  </a:moveTo>
                  <a:lnTo>
                    <a:pt x="8538" y="2710"/>
                  </a:lnTo>
                  <a:lnTo>
                    <a:pt x="8412" y="2584"/>
                  </a:lnTo>
                  <a:cubicBezTo>
                    <a:pt x="8333" y="2505"/>
                    <a:pt x="8223" y="2466"/>
                    <a:pt x="8113" y="2466"/>
                  </a:cubicBezTo>
                  <a:cubicBezTo>
                    <a:pt x="8003" y="2466"/>
                    <a:pt x="7892" y="2505"/>
                    <a:pt x="7814" y="2584"/>
                  </a:cubicBezTo>
                  <a:lnTo>
                    <a:pt x="7719" y="2710"/>
                  </a:lnTo>
                  <a:lnTo>
                    <a:pt x="7719" y="820"/>
                  </a:lnTo>
                  <a:close/>
                  <a:moveTo>
                    <a:pt x="10177" y="820"/>
                  </a:moveTo>
                  <a:lnTo>
                    <a:pt x="10177" y="9357"/>
                  </a:lnTo>
                  <a:lnTo>
                    <a:pt x="2458" y="9357"/>
                  </a:lnTo>
                  <a:lnTo>
                    <a:pt x="2458" y="820"/>
                  </a:lnTo>
                  <a:lnTo>
                    <a:pt x="6869" y="820"/>
                  </a:lnTo>
                  <a:lnTo>
                    <a:pt x="6869" y="3687"/>
                  </a:lnTo>
                  <a:cubicBezTo>
                    <a:pt x="6869" y="3813"/>
                    <a:pt x="6932" y="3970"/>
                    <a:pt x="7026" y="4033"/>
                  </a:cubicBezTo>
                  <a:cubicBezTo>
                    <a:pt x="7100" y="4093"/>
                    <a:pt x="7196" y="4124"/>
                    <a:pt x="7292" y="4124"/>
                  </a:cubicBezTo>
                  <a:cubicBezTo>
                    <a:pt x="7400" y="4124"/>
                    <a:pt x="7510" y="4085"/>
                    <a:pt x="7593" y="4002"/>
                  </a:cubicBezTo>
                  <a:lnTo>
                    <a:pt x="8129" y="3466"/>
                  </a:lnTo>
                  <a:lnTo>
                    <a:pt x="8664" y="3970"/>
                  </a:lnTo>
                  <a:cubicBezTo>
                    <a:pt x="8719" y="4024"/>
                    <a:pt x="8844" y="4102"/>
                    <a:pt x="8958" y="4102"/>
                  </a:cubicBezTo>
                  <a:cubicBezTo>
                    <a:pt x="8976" y="4102"/>
                    <a:pt x="8994" y="4100"/>
                    <a:pt x="9011" y="4096"/>
                  </a:cubicBezTo>
                  <a:cubicBezTo>
                    <a:pt x="9200" y="4033"/>
                    <a:pt x="9357" y="3876"/>
                    <a:pt x="9357" y="3687"/>
                  </a:cubicBezTo>
                  <a:lnTo>
                    <a:pt x="9357" y="820"/>
                  </a:lnTo>
                  <a:close/>
                  <a:moveTo>
                    <a:pt x="1639" y="851"/>
                  </a:moveTo>
                  <a:lnTo>
                    <a:pt x="1639" y="9326"/>
                  </a:lnTo>
                  <a:cubicBezTo>
                    <a:pt x="1355" y="9326"/>
                    <a:pt x="1103" y="9389"/>
                    <a:pt x="820" y="9546"/>
                  </a:cubicBezTo>
                  <a:lnTo>
                    <a:pt x="820" y="2017"/>
                  </a:lnTo>
                  <a:cubicBezTo>
                    <a:pt x="820" y="1481"/>
                    <a:pt x="1166" y="1040"/>
                    <a:pt x="1639" y="851"/>
                  </a:cubicBezTo>
                  <a:close/>
                  <a:moveTo>
                    <a:pt x="10145" y="10177"/>
                  </a:moveTo>
                  <a:lnTo>
                    <a:pt x="10145" y="11846"/>
                  </a:lnTo>
                  <a:lnTo>
                    <a:pt x="1639" y="11846"/>
                  </a:lnTo>
                  <a:cubicBezTo>
                    <a:pt x="1166" y="11846"/>
                    <a:pt x="820" y="11500"/>
                    <a:pt x="820" y="11027"/>
                  </a:cubicBezTo>
                  <a:cubicBezTo>
                    <a:pt x="820" y="10555"/>
                    <a:pt x="1166" y="10177"/>
                    <a:pt x="1639" y="10177"/>
                  </a:cubicBezTo>
                  <a:close/>
                  <a:moveTo>
                    <a:pt x="1985" y="0"/>
                  </a:moveTo>
                  <a:cubicBezTo>
                    <a:pt x="851" y="32"/>
                    <a:pt x="0" y="946"/>
                    <a:pt x="0" y="2017"/>
                  </a:cubicBezTo>
                  <a:lnTo>
                    <a:pt x="0" y="11027"/>
                  </a:lnTo>
                  <a:cubicBezTo>
                    <a:pt x="0" y="11909"/>
                    <a:pt x="725" y="12665"/>
                    <a:pt x="1639" y="12665"/>
                  </a:cubicBezTo>
                  <a:lnTo>
                    <a:pt x="10618" y="12665"/>
                  </a:lnTo>
                  <a:cubicBezTo>
                    <a:pt x="10870" y="12665"/>
                    <a:pt x="11027" y="12476"/>
                    <a:pt x="11027" y="12224"/>
                  </a:cubicBezTo>
                  <a:lnTo>
                    <a:pt x="11027" y="379"/>
                  </a:lnTo>
                  <a:cubicBezTo>
                    <a:pt x="11027" y="189"/>
                    <a:pt x="10807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0"/>
            <p:cNvSpPr/>
            <p:nvPr/>
          </p:nvSpPr>
          <p:spPr>
            <a:xfrm>
              <a:off x="3700873" y="3557763"/>
              <a:ext cx="267063" cy="345324"/>
            </a:xfrm>
            <a:custGeom>
              <a:avLst/>
              <a:gdLst/>
              <a:ahLst/>
              <a:cxnLst/>
              <a:rect l="l" t="t" r="r" b="b"/>
              <a:pathLst>
                <a:path w="9862" h="12752" extrusionOk="0">
                  <a:moveTo>
                    <a:pt x="2395" y="1001"/>
                  </a:moveTo>
                  <a:lnTo>
                    <a:pt x="5042" y="3552"/>
                  </a:lnTo>
                  <a:lnTo>
                    <a:pt x="3971" y="4655"/>
                  </a:lnTo>
                  <a:lnTo>
                    <a:pt x="1356" y="2103"/>
                  </a:lnTo>
                  <a:lnTo>
                    <a:pt x="2395" y="1001"/>
                  </a:lnTo>
                  <a:close/>
                  <a:moveTo>
                    <a:pt x="5640" y="4151"/>
                  </a:moveTo>
                  <a:lnTo>
                    <a:pt x="6302" y="4781"/>
                  </a:lnTo>
                  <a:lnTo>
                    <a:pt x="5231" y="5884"/>
                  </a:lnTo>
                  <a:lnTo>
                    <a:pt x="4569" y="5254"/>
                  </a:lnTo>
                  <a:lnTo>
                    <a:pt x="5640" y="4151"/>
                  </a:lnTo>
                  <a:close/>
                  <a:moveTo>
                    <a:pt x="4443" y="8562"/>
                  </a:moveTo>
                  <a:cubicBezTo>
                    <a:pt x="4664" y="8562"/>
                    <a:pt x="4821" y="8688"/>
                    <a:pt x="4853" y="8845"/>
                  </a:cubicBezTo>
                  <a:cubicBezTo>
                    <a:pt x="4884" y="8908"/>
                    <a:pt x="4853" y="8877"/>
                    <a:pt x="4884" y="9790"/>
                  </a:cubicBezTo>
                  <a:lnTo>
                    <a:pt x="4884" y="10200"/>
                  </a:lnTo>
                  <a:lnTo>
                    <a:pt x="4065" y="10200"/>
                  </a:lnTo>
                  <a:lnTo>
                    <a:pt x="4065" y="9003"/>
                  </a:lnTo>
                  <a:cubicBezTo>
                    <a:pt x="4065" y="8751"/>
                    <a:pt x="4254" y="8562"/>
                    <a:pt x="4443" y="8562"/>
                  </a:cubicBezTo>
                  <a:close/>
                  <a:moveTo>
                    <a:pt x="7814" y="10956"/>
                  </a:moveTo>
                  <a:cubicBezTo>
                    <a:pt x="8035" y="10956"/>
                    <a:pt x="8224" y="11145"/>
                    <a:pt x="8224" y="11366"/>
                  </a:cubicBezTo>
                  <a:lnTo>
                    <a:pt x="8224" y="11744"/>
                  </a:lnTo>
                  <a:lnTo>
                    <a:pt x="789" y="11870"/>
                  </a:lnTo>
                  <a:lnTo>
                    <a:pt x="789" y="11460"/>
                  </a:lnTo>
                  <a:cubicBezTo>
                    <a:pt x="789" y="11271"/>
                    <a:pt x="915" y="11114"/>
                    <a:pt x="1072" y="11082"/>
                  </a:cubicBezTo>
                  <a:cubicBezTo>
                    <a:pt x="1104" y="11066"/>
                    <a:pt x="1072" y="11066"/>
                    <a:pt x="1371" y="11066"/>
                  </a:cubicBezTo>
                  <a:cubicBezTo>
                    <a:pt x="1671" y="11066"/>
                    <a:pt x="2301" y="11066"/>
                    <a:pt x="3656" y="11051"/>
                  </a:cubicBezTo>
                  <a:cubicBezTo>
                    <a:pt x="3719" y="11051"/>
                    <a:pt x="5357" y="10988"/>
                    <a:pt x="5325" y="10988"/>
                  </a:cubicBezTo>
                  <a:cubicBezTo>
                    <a:pt x="5483" y="10988"/>
                    <a:pt x="7121" y="10956"/>
                    <a:pt x="7814" y="10956"/>
                  </a:cubicBezTo>
                  <a:close/>
                  <a:moveTo>
                    <a:pt x="2427" y="0"/>
                  </a:moveTo>
                  <a:cubicBezTo>
                    <a:pt x="2324" y="0"/>
                    <a:pt x="2222" y="40"/>
                    <a:pt x="2143" y="118"/>
                  </a:cubicBezTo>
                  <a:lnTo>
                    <a:pt x="505" y="1820"/>
                  </a:lnTo>
                  <a:cubicBezTo>
                    <a:pt x="348" y="1977"/>
                    <a:pt x="348" y="2261"/>
                    <a:pt x="505" y="2418"/>
                  </a:cubicBezTo>
                  <a:lnTo>
                    <a:pt x="1608" y="3458"/>
                  </a:lnTo>
                  <a:cubicBezTo>
                    <a:pt x="726" y="4624"/>
                    <a:pt x="505" y="6104"/>
                    <a:pt x="946" y="7396"/>
                  </a:cubicBezTo>
                  <a:cubicBezTo>
                    <a:pt x="1356" y="8499"/>
                    <a:pt x="2175" y="9412"/>
                    <a:pt x="3277" y="9885"/>
                  </a:cubicBezTo>
                  <a:lnTo>
                    <a:pt x="3277" y="10263"/>
                  </a:lnTo>
                  <a:lnTo>
                    <a:pt x="1230" y="10294"/>
                  </a:lnTo>
                  <a:cubicBezTo>
                    <a:pt x="568" y="10294"/>
                    <a:pt x="1" y="10862"/>
                    <a:pt x="1" y="11555"/>
                  </a:cubicBezTo>
                  <a:lnTo>
                    <a:pt x="1" y="12374"/>
                  </a:lnTo>
                  <a:cubicBezTo>
                    <a:pt x="1" y="12594"/>
                    <a:pt x="222" y="12752"/>
                    <a:pt x="442" y="12752"/>
                  </a:cubicBezTo>
                  <a:lnTo>
                    <a:pt x="8728" y="12657"/>
                  </a:lnTo>
                  <a:cubicBezTo>
                    <a:pt x="8948" y="12657"/>
                    <a:pt x="9106" y="12437"/>
                    <a:pt x="9106" y="12216"/>
                  </a:cubicBezTo>
                  <a:lnTo>
                    <a:pt x="9106" y="11397"/>
                  </a:lnTo>
                  <a:cubicBezTo>
                    <a:pt x="9106" y="10704"/>
                    <a:pt x="8507" y="10168"/>
                    <a:pt x="7846" y="10168"/>
                  </a:cubicBezTo>
                  <a:lnTo>
                    <a:pt x="5798" y="10200"/>
                  </a:lnTo>
                  <a:lnTo>
                    <a:pt x="5798" y="10137"/>
                  </a:lnTo>
                  <a:cubicBezTo>
                    <a:pt x="7153" y="9853"/>
                    <a:pt x="8255" y="8908"/>
                    <a:pt x="8759" y="7680"/>
                  </a:cubicBezTo>
                  <a:lnTo>
                    <a:pt x="9452" y="7680"/>
                  </a:lnTo>
                  <a:cubicBezTo>
                    <a:pt x="9704" y="7680"/>
                    <a:pt x="9862" y="7491"/>
                    <a:pt x="9862" y="7270"/>
                  </a:cubicBezTo>
                  <a:cubicBezTo>
                    <a:pt x="9799" y="6986"/>
                    <a:pt x="9610" y="6797"/>
                    <a:pt x="9389" y="6797"/>
                  </a:cubicBezTo>
                  <a:lnTo>
                    <a:pt x="6901" y="6829"/>
                  </a:lnTo>
                  <a:cubicBezTo>
                    <a:pt x="6649" y="6829"/>
                    <a:pt x="6491" y="7018"/>
                    <a:pt x="6491" y="7270"/>
                  </a:cubicBezTo>
                  <a:cubicBezTo>
                    <a:pt x="6491" y="7491"/>
                    <a:pt x="6712" y="7648"/>
                    <a:pt x="6932" y="7648"/>
                  </a:cubicBezTo>
                  <a:lnTo>
                    <a:pt x="7751" y="7648"/>
                  </a:lnTo>
                  <a:cubicBezTo>
                    <a:pt x="7342" y="8436"/>
                    <a:pt x="6586" y="9003"/>
                    <a:pt x="5703" y="9223"/>
                  </a:cubicBezTo>
                  <a:lnTo>
                    <a:pt x="5703" y="8908"/>
                  </a:lnTo>
                  <a:cubicBezTo>
                    <a:pt x="5703" y="8341"/>
                    <a:pt x="5357" y="7900"/>
                    <a:pt x="4821" y="7711"/>
                  </a:cubicBezTo>
                  <a:cubicBezTo>
                    <a:pt x="4709" y="7680"/>
                    <a:pt x="4598" y="7665"/>
                    <a:pt x="4488" y="7665"/>
                  </a:cubicBezTo>
                  <a:cubicBezTo>
                    <a:pt x="3826" y="7665"/>
                    <a:pt x="3246" y="8205"/>
                    <a:pt x="3246" y="8908"/>
                  </a:cubicBezTo>
                  <a:cubicBezTo>
                    <a:pt x="1450" y="7932"/>
                    <a:pt x="1041" y="5569"/>
                    <a:pt x="2206" y="4025"/>
                  </a:cubicBezTo>
                  <a:lnTo>
                    <a:pt x="2206" y="4025"/>
                  </a:lnTo>
                  <a:lnTo>
                    <a:pt x="5010" y="6734"/>
                  </a:lnTo>
                  <a:cubicBezTo>
                    <a:pt x="5089" y="6813"/>
                    <a:pt x="5199" y="6853"/>
                    <a:pt x="5310" y="6853"/>
                  </a:cubicBezTo>
                  <a:cubicBezTo>
                    <a:pt x="5420" y="6853"/>
                    <a:pt x="5530" y="6813"/>
                    <a:pt x="5609" y="6734"/>
                  </a:cubicBezTo>
                  <a:lnTo>
                    <a:pt x="7216" y="5033"/>
                  </a:lnTo>
                  <a:cubicBezTo>
                    <a:pt x="7373" y="4876"/>
                    <a:pt x="7373" y="4624"/>
                    <a:pt x="7216" y="4466"/>
                  </a:cubicBezTo>
                  <a:lnTo>
                    <a:pt x="5955" y="3237"/>
                  </a:lnTo>
                  <a:lnTo>
                    <a:pt x="2710" y="118"/>
                  </a:lnTo>
                  <a:cubicBezTo>
                    <a:pt x="2632" y="40"/>
                    <a:pt x="2529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45;p40">
            <a:extLst>
              <a:ext uri="{FF2B5EF4-FFF2-40B4-BE49-F238E27FC236}">
                <a16:creationId xmlns:a16="http://schemas.microsoft.com/office/drawing/2014/main" id="{E6FFA56F-E745-97AA-D895-621C6A46DA74}"/>
              </a:ext>
            </a:extLst>
          </p:cNvPr>
          <p:cNvSpPr/>
          <p:nvPr/>
        </p:nvSpPr>
        <p:spPr>
          <a:xfrm rot="5400000">
            <a:off x="3057689" y="3900364"/>
            <a:ext cx="345324" cy="1782378"/>
          </a:xfrm>
          <a:custGeom>
            <a:avLst/>
            <a:gdLst/>
            <a:ahLst/>
            <a:cxnLst/>
            <a:rect l="l" t="t" r="r" b="b"/>
            <a:pathLst>
              <a:path w="112437" h="115984" extrusionOk="0">
                <a:moveTo>
                  <a:pt x="0" y="0"/>
                </a:moveTo>
                <a:lnTo>
                  <a:pt x="111541" y="0"/>
                </a:lnTo>
                <a:lnTo>
                  <a:pt x="112437" y="11598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diamond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" name="Google Shape;3730;p40">
            <a:extLst>
              <a:ext uri="{FF2B5EF4-FFF2-40B4-BE49-F238E27FC236}">
                <a16:creationId xmlns:a16="http://schemas.microsoft.com/office/drawing/2014/main" id="{D0009E94-4AD5-8E50-35B2-857090E78D53}"/>
              </a:ext>
            </a:extLst>
          </p:cNvPr>
          <p:cNvSpPr txBox="1"/>
          <p:nvPr/>
        </p:nvSpPr>
        <p:spPr>
          <a:xfrm>
            <a:off x="316971" y="4430629"/>
            <a:ext cx="1993709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461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5.</a:t>
            </a:r>
            <a:endParaRPr sz="2000" dirty="0">
              <a:solidFill>
                <a:schemeClr val="tx1"/>
              </a:solidFill>
              <a:latin typeface="+mj-lt"/>
              <a:ea typeface="Unica One"/>
              <a:cs typeface="Unica One"/>
              <a:sym typeface="Unica One"/>
            </a:endParaRPr>
          </a:p>
          <a:p>
            <a:pPr marL="12700" marR="0" lvl="0" indent="88900" algn="r" rtl="0">
              <a:lnSpc>
                <a:spcPct val="11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Function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" name="Google Shape;2663;p31">
            <a:extLst>
              <a:ext uri="{FF2B5EF4-FFF2-40B4-BE49-F238E27FC236}">
                <a16:creationId xmlns:a16="http://schemas.microsoft.com/office/drawing/2014/main" id="{141B8D3B-D008-9A35-904B-8F5AA4A801B2}"/>
              </a:ext>
            </a:extLst>
          </p:cNvPr>
          <p:cNvSpPr txBox="1">
            <a:spLocks/>
          </p:cNvSpPr>
          <p:nvPr/>
        </p:nvSpPr>
        <p:spPr>
          <a:xfrm>
            <a:off x="2398562" y="765545"/>
            <a:ext cx="6745438" cy="636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React Fundamental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adalah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pemahaman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dan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penerapan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dasar-dasar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konsep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dan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prinsip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dalam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pengembangan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aplikasi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menggunakan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React,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sebuah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library JavaScript yang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populer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untuk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membangun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antarmuka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pengguna</a:t>
            </a:r>
            <a:endParaRPr lang="en-ID" sz="1800" b="1" dirty="0">
              <a:solidFill>
                <a:schemeClr val="tx1"/>
              </a:solidFill>
              <a:latin typeface="Scope One" panose="020B0604020202020204" charset="0"/>
              <a:cs typeface="Scope One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45"/>
          <p:cNvSpPr txBox="1">
            <a:spLocks noGrp="1"/>
          </p:cNvSpPr>
          <p:nvPr>
            <p:ph type="title"/>
          </p:nvPr>
        </p:nvSpPr>
        <p:spPr>
          <a:xfrm>
            <a:off x="4501500" y="319175"/>
            <a:ext cx="30557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II. React Advanced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3814" name="Google Shape;3814;p45"/>
          <p:cNvSpPr/>
          <p:nvPr/>
        </p:nvSpPr>
        <p:spPr>
          <a:xfrm>
            <a:off x="1886000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5"/>
          <p:cNvSpPr/>
          <p:nvPr/>
        </p:nvSpPr>
        <p:spPr>
          <a:xfrm>
            <a:off x="3784650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6" name="Google Shape;3816;p45"/>
          <p:cNvSpPr/>
          <p:nvPr/>
        </p:nvSpPr>
        <p:spPr>
          <a:xfrm>
            <a:off x="5683300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45"/>
          <p:cNvSpPr/>
          <p:nvPr/>
        </p:nvSpPr>
        <p:spPr>
          <a:xfrm>
            <a:off x="2232050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45"/>
          <p:cNvSpPr/>
          <p:nvPr/>
        </p:nvSpPr>
        <p:spPr>
          <a:xfrm>
            <a:off x="4130700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9" name="Google Shape;3819;p45"/>
          <p:cNvSpPr/>
          <p:nvPr/>
        </p:nvSpPr>
        <p:spPr>
          <a:xfrm>
            <a:off x="6029350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45"/>
          <p:cNvSpPr txBox="1"/>
          <p:nvPr/>
        </p:nvSpPr>
        <p:spPr>
          <a:xfrm>
            <a:off x="1875367" y="2144641"/>
            <a:ext cx="1574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Framework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1" name="Google Shape;3821;p45"/>
          <p:cNvSpPr txBox="1"/>
          <p:nvPr/>
        </p:nvSpPr>
        <p:spPr>
          <a:xfrm>
            <a:off x="2071700" y="3073400"/>
            <a:ext cx="1203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9" name="Google Shape;3829;p45"/>
          <p:cNvSpPr/>
          <p:nvPr/>
        </p:nvSpPr>
        <p:spPr>
          <a:xfrm>
            <a:off x="6330581" y="1461763"/>
            <a:ext cx="280146" cy="278236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45"/>
          <p:cNvSpPr/>
          <p:nvPr/>
        </p:nvSpPr>
        <p:spPr>
          <a:xfrm>
            <a:off x="2552283" y="1498477"/>
            <a:ext cx="242120" cy="27808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45"/>
          <p:cNvSpPr/>
          <p:nvPr/>
        </p:nvSpPr>
        <p:spPr>
          <a:xfrm>
            <a:off x="4445733" y="1497786"/>
            <a:ext cx="280146" cy="279465"/>
          </a:xfrm>
          <a:custGeom>
            <a:avLst/>
            <a:gdLst/>
            <a:ahLst/>
            <a:cxnLst/>
            <a:rect l="l" t="t" r="r" b="b"/>
            <a:pathLst>
              <a:path w="12760" h="12729" extrusionOk="0">
                <a:moveTo>
                  <a:pt x="9011" y="882"/>
                </a:moveTo>
                <a:cubicBezTo>
                  <a:pt x="9168" y="882"/>
                  <a:pt x="9357" y="914"/>
                  <a:pt x="9483" y="945"/>
                </a:cubicBezTo>
                <a:cubicBezTo>
                  <a:pt x="9799" y="1071"/>
                  <a:pt x="10051" y="1355"/>
                  <a:pt x="10177" y="1701"/>
                </a:cubicBezTo>
                <a:lnTo>
                  <a:pt x="2615" y="1701"/>
                </a:lnTo>
                <a:cubicBezTo>
                  <a:pt x="2804" y="1229"/>
                  <a:pt x="3245" y="882"/>
                  <a:pt x="3781" y="882"/>
                </a:cubicBezTo>
                <a:close/>
                <a:moveTo>
                  <a:pt x="1733" y="3623"/>
                </a:moveTo>
                <a:lnTo>
                  <a:pt x="1733" y="5293"/>
                </a:lnTo>
                <a:lnTo>
                  <a:pt x="914" y="5293"/>
                </a:lnTo>
                <a:lnTo>
                  <a:pt x="914" y="3623"/>
                </a:lnTo>
                <a:close/>
                <a:moveTo>
                  <a:pt x="11941" y="3623"/>
                </a:moveTo>
                <a:lnTo>
                  <a:pt x="11941" y="5293"/>
                </a:lnTo>
                <a:lnTo>
                  <a:pt x="11122" y="5293"/>
                </a:lnTo>
                <a:lnTo>
                  <a:pt x="11122" y="3623"/>
                </a:lnTo>
                <a:close/>
                <a:moveTo>
                  <a:pt x="10240" y="2521"/>
                </a:moveTo>
                <a:lnTo>
                  <a:pt x="10240" y="5316"/>
                </a:lnTo>
                <a:lnTo>
                  <a:pt x="10240" y="5316"/>
                </a:lnTo>
                <a:cubicBezTo>
                  <a:pt x="10144" y="5293"/>
                  <a:pt x="10003" y="5293"/>
                  <a:pt x="9862" y="5293"/>
                </a:cubicBezTo>
                <a:lnTo>
                  <a:pt x="6932" y="5293"/>
                </a:lnTo>
                <a:lnTo>
                  <a:pt x="6932" y="2521"/>
                </a:lnTo>
                <a:close/>
                <a:moveTo>
                  <a:pt x="6144" y="2521"/>
                </a:moveTo>
                <a:lnTo>
                  <a:pt x="6144" y="5293"/>
                </a:lnTo>
                <a:lnTo>
                  <a:pt x="2962" y="5293"/>
                </a:lnTo>
                <a:cubicBezTo>
                  <a:pt x="2804" y="5293"/>
                  <a:pt x="2678" y="5293"/>
                  <a:pt x="2552" y="5324"/>
                </a:cubicBezTo>
                <a:lnTo>
                  <a:pt x="2552" y="2521"/>
                </a:lnTo>
                <a:close/>
                <a:moveTo>
                  <a:pt x="9893" y="6207"/>
                </a:moveTo>
                <a:cubicBezTo>
                  <a:pt x="10555" y="6207"/>
                  <a:pt x="11122" y="6742"/>
                  <a:pt x="11122" y="7404"/>
                </a:cubicBezTo>
                <a:lnTo>
                  <a:pt x="11122" y="9861"/>
                </a:lnTo>
                <a:cubicBezTo>
                  <a:pt x="11122" y="10019"/>
                  <a:pt x="11027" y="10145"/>
                  <a:pt x="10933" y="10208"/>
                </a:cubicBezTo>
                <a:cubicBezTo>
                  <a:pt x="10838" y="10239"/>
                  <a:pt x="10775" y="10302"/>
                  <a:pt x="10681" y="10302"/>
                </a:cubicBezTo>
                <a:lnTo>
                  <a:pt x="2143" y="10302"/>
                </a:lnTo>
                <a:cubicBezTo>
                  <a:pt x="1922" y="10302"/>
                  <a:pt x="1796" y="10176"/>
                  <a:pt x="1733" y="10019"/>
                </a:cubicBezTo>
                <a:cubicBezTo>
                  <a:pt x="1702" y="9924"/>
                  <a:pt x="1733" y="10050"/>
                  <a:pt x="1733" y="8254"/>
                </a:cubicBezTo>
                <a:lnTo>
                  <a:pt x="1733" y="7404"/>
                </a:lnTo>
                <a:cubicBezTo>
                  <a:pt x="1733" y="6994"/>
                  <a:pt x="1922" y="6616"/>
                  <a:pt x="2300" y="6396"/>
                </a:cubicBezTo>
                <a:cubicBezTo>
                  <a:pt x="2489" y="6270"/>
                  <a:pt x="2710" y="6207"/>
                  <a:pt x="2993" y="6207"/>
                </a:cubicBezTo>
                <a:close/>
                <a:moveTo>
                  <a:pt x="3403" y="11090"/>
                </a:moveTo>
                <a:lnTo>
                  <a:pt x="3403" y="11909"/>
                </a:lnTo>
                <a:lnTo>
                  <a:pt x="2552" y="11909"/>
                </a:lnTo>
                <a:lnTo>
                  <a:pt x="2552" y="11090"/>
                </a:lnTo>
                <a:close/>
                <a:moveTo>
                  <a:pt x="10271" y="11090"/>
                </a:moveTo>
                <a:lnTo>
                  <a:pt x="10271" y="11909"/>
                </a:lnTo>
                <a:lnTo>
                  <a:pt x="9452" y="11909"/>
                </a:lnTo>
                <a:lnTo>
                  <a:pt x="9452" y="11090"/>
                </a:lnTo>
                <a:close/>
                <a:moveTo>
                  <a:pt x="3750" y="0"/>
                </a:moveTo>
                <a:cubicBezTo>
                  <a:pt x="2615" y="0"/>
                  <a:pt x="1670" y="945"/>
                  <a:pt x="1670" y="2079"/>
                </a:cubicBezTo>
                <a:lnTo>
                  <a:pt x="1670" y="2804"/>
                </a:lnTo>
                <a:lnTo>
                  <a:pt x="442" y="2804"/>
                </a:lnTo>
                <a:cubicBezTo>
                  <a:pt x="190" y="2804"/>
                  <a:pt x="0" y="2993"/>
                  <a:pt x="0" y="3214"/>
                </a:cubicBezTo>
                <a:lnTo>
                  <a:pt x="0" y="5671"/>
                </a:lnTo>
                <a:cubicBezTo>
                  <a:pt x="0" y="5923"/>
                  <a:pt x="190" y="6112"/>
                  <a:pt x="442" y="6112"/>
                </a:cubicBezTo>
                <a:lnTo>
                  <a:pt x="1261" y="6112"/>
                </a:lnTo>
                <a:cubicBezTo>
                  <a:pt x="977" y="6459"/>
                  <a:pt x="820" y="6900"/>
                  <a:pt x="820" y="7341"/>
                </a:cubicBezTo>
                <a:lnTo>
                  <a:pt x="820" y="9830"/>
                </a:lnTo>
                <a:cubicBezTo>
                  <a:pt x="820" y="10365"/>
                  <a:pt x="1198" y="10806"/>
                  <a:pt x="1670" y="10995"/>
                </a:cubicBezTo>
                <a:lnTo>
                  <a:pt x="1670" y="12287"/>
                </a:lnTo>
                <a:cubicBezTo>
                  <a:pt x="1670" y="12539"/>
                  <a:pt x="1859" y="12728"/>
                  <a:pt x="2048" y="12728"/>
                </a:cubicBezTo>
                <a:lnTo>
                  <a:pt x="3718" y="12728"/>
                </a:lnTo>
                <a:cubicBezTo>
                  <a:pt x="3939" y="12728"/>
                  <a:pt x="4096" y="12539"/>
                  <a:pt x="4096" y="12287"/>
                </a:cubicBezTo>
                <a:lnTo>
                  <a:pt x="4096" y="11090"/>
                </a:lnTo>
                <a:lnTo>
                  <a:pt x="8507" y="11090"/>
                </a:lnTo>
                <a:lnTo>
                  <a:pt x="8507" y="12287"/>
                </a:lnTo>
                <a:cubicBezTo>
                  <a:pt x="8507" y="12539"/>
                  <a:pt x="8696" y="12728"/>
                  <a:pt x="8916" y="12728"/>
                </a:cubicBezTo>
                <a:lnTo>
                  <a:pt x="10555" y="12728"/>
                </a:lnTo>
                <a:cubicBezTo>
                  <a:pt x="10807" y="12728"/>
                  <a:pt x="10964" y="12539"/>
                  <a:pt x="10964" y="12287"/>
                </a:cubicBezTo>
                <a:lnTo>
                  <a:pt x="10964" y="10995"/>
                </a:lnTo>
                <a:cubicBezTo>
                  <a:pt x="11468" y="10838"/>
                  <a:pt x="11783" y="10365"/>
                  <a:pt x="11783" y="9830"/>
                </a:cubicBezTo>
                <a:lnTo>
                  <a:pt x="11783" y="7341"/>
                </a:lnTo>
                <a:cubicBezTo>
                  <a:pt x="11783" y="6868"/>
                  <a:pt x="11626" y="6427"/>
                  <a:pt x="11374" y="6112"/>
                </a:cubicBezTo>
                <a:lnTo>
                  <a:pt x="12224" y="6112"/>
                </a:lnTo>
                <a:cubicBezTo>
                  <a:pt x="12445" y="6112"/>
                  <a:pt x="12602" y="5923"/>
                  <a:pt x="12602" y="5671"/>
                </a:cubicBezTo>
                <a:lnTo>
                  <a:pt x="12602" y="3214"/>
                </a:lnTo>
                <a:cubicBezTo>
                  <a:pt x="12760" y="2993"/>
                  <a:pt x="12571" y="2804"/>
                  <a:pt x="12319" y="2804"/>
                </a:cubicBezTo>
                <a:lnTo>
                  <a:pt x="11059" y="2804"/>
                </a:lnTo>
                <a:lnTo>
                  <a:pt x="11059" y="2079"/>
                </a:lnTo>
                <a:cubicBezTo>
                  <a:pt x="11059" y="945"/>
                  <a:pt x="10145" y="0"/>
                  <a:pt x="8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820;p45">
            <a:extLst>
              <a:ext uri="{FF2B5EF4-FFF2-40B4-BE49-F238E27FC236}">
                <a16:creationId xmlns:a16="http://schemas.microsoft.com/office/drawing/2014/main" id="{F0CC87A5-AFBA-6289-FC23-53B501EF9EED}"/>
              </a:ext>
            </a:extLst>
          </p:cNvPr>
          <p:cNvSpPr txBox="1"/>
          <p:nvPr/>
        </p:nvSpPr>
        <p:spPr>
          <a:xfrm>
            <a:off x="3805916" y="22252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Routing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Google Shape;3820;p45">
            <a:extLst>
              <a:ext uri="{FF2B5EF4-FFF2-40B4-BE49-F238E27FC236}">
                <a16:creationId xmlns:a16="http://schemas.microsoft.com/office/drawing/2014/main" id="{7FAA2840-A7C4-045F-80F0-AE230A4FAEAD}"/>
              </a:ext>
            </a:extLst>
          </p:cNvPr>
          <p:cNvSpPr txBox="1"/>
          <p:nvPr/>
        </p:nvSpPr>
        <p:spPr>
          <a:xfrm>
            <a:off x="5738136" y="22065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Private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Route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45"/>
          <p:cNvSpPr txBox="1">
            <a:spLocks noGrp="1"/>
          </p:cNvSpPr>
          <p:nvPr>
            <p:ph type="title"/>
          </p:nvPr>
        </p:nvSpPr>
        <p:spPr>
          <a:xfrm>
            <a:off x="5151593" y="374375"/>
            <a:ext cx="152785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III. HOOK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3814" name="Google Shape;3814;p45"/>
          <p:cNvSpPr/>
          <p:nvPr/>
        </p:nvSpPr>
        <p:spPr>
          <a:xfrm>
            <a:off x="2683443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5"/>
          <p:cNvSpPr/>
          <p:nvPr/>
        </p:nvSpPr>
        <p:spPr>
          <a:xfrm>
            <a:off x="4582093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45"/>
          <p:cNvSpPr/>
          <p:nvPr/>
        </p:nvSpPr>
        <p:spPr>
          <a:xfrm>
            <a:off x="3029493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45"/>
          <p:cNvSpPr/>
          <p:nvPr/>
        </p:nvSpPr>
        <p:spPr>
          <a:xfrm>
            <a:off x="4928143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45"/>
          <p:cNvSpPr txBox="1"/>
          <p:nvPr/>
        </p:nvSpPr>
        <p:spPr>
          <a:xfrm>
            <a:off x="2739167" y="2144641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 Navigate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1" name="Google Shape;3821;p45"/>
          <p:cNvSpPr txBox="1"/>
          <p:nvPr/>
        </p:nvSpPr>
        <p:spPr>
          <a:xfrm>
            <a:off x="2869143" y="3073400"/>
            <a:ext cx="1203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30" name="Google Shape;3830;p45"/>
          <p:cNvSpPr/>
          <p:nvPr/>
        </p:nvSpPr>
        <p:spPr>
          <a:xfrm>
            <a:off x="3349726" y="1498477"/>
            <a:ext cx="242120" cy="27808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45"/>
          <p:cNvSpPr/>
          <p:nvPr/>
        </p:nvSpPr>
        <p:spPr>
          <a:xfrm>
            <a:off x="5243176" y="1497786"/>
            <a:ext cx="280146" cy="279465"/>
          </a:xfrm>
          <a:custGeom>
            <a:avLst/>
            <a:gdLst/>
            <a:ahLst/>
            <a:cxnLst/>
            <a:rect l="l" t="t" r="r" b="b"/>
            <a:pathLst>
              <a:path w="12760" h="12729" extrusionOk="0">
                <a:moveTo>
                  <a:pt x="9011" y="882"/>
                </a:moveTo>
                <a:cubicBezTo>
                  <a:pt x="9168" y="882"/>
                  <a:pt x="9357" y="914"/>
                  <a:pt x="9483" y="945"/>
                </a:cubicBezTo>
                <a:cubicBezTo>
                  <a:pt x="9799" y="1071"/>
                  <a:pt x="10051" y="1355"/>
                  <a:pt x="10177" y="1701"/>
                </a:cubicBezTo>
                <a:lnTo>
                  <a:pt x="2615" y="1701"/>
                </a:lnTo>
                <a:cubicBezTo>
                  <a:pt x="2804" y="1229"/>
                  <a:pt x="3245" y="882"/>
                  <a:pt x="3781" y="882"/>
                </a:cubicBezTo>
                <a:close/>
                <a:moveTo>
                  <a:pt x="1733" y="3623"/>
                </a:moveTo>
                <a:lnTo>
                  <a:pt x="1733" y="5293"/>
                </a:lnTo>
                <a:lnTo>
                  <a:pt x="914" y="5293"/>
                </a:lnTo>
                <a:lnTo>
                  <a:pt x="914" y="3623"/>
                </a:lnTo>
                <a:close/>
                <a:moveTo>
                  <a:pt x="11941" y="3623"/>
                </a:moveTo>
                <a:lnTo>
                  <a:pt x="11941" y="5293"/>
                </a:lnTo>
                <a:lnTo>
                  <a:pt x="11122" y="5293"/>
                </a:lnTo>
                <a:lnTo>
                  <a:pt x="11122" y="3623"/>
                </a:lnTo>
                <a:close/>
                <a:moveTo>
                  <a:pt x="10240" y="2521"/>
                </a:moveTo>
                <a:lnTo>
                  <a:pt x="10240" y="5316"/>
                </a:lnTo>
                <a:lnTo>
                  <a:pt x="10240" y="5316"/>
                </a:lnTo>
                <a:cubicBezTo>
                  <a:pt x="10144" y="5293"/>
                  <a:pt x="10003" y="5293"/>
                  <a:pt x="9862" y="5293"/>
                </a:cubicBezTo>
                <a:lnTo>
                  <a:pt x="6932" y="5293"/>
                </a:lnTo>
                <a:lnTo>
                  <a:pt x="6932" y="2521"/>
                </a:lnTo>
                <a:close/>
                <a:moveTo>
                  <a:pt x="6144" y="2521"/>
                </a:moveTo>
                <a:lnTo>
                  <a:pt x="6144" y="5293"/>
                </a:lnTo>
                <a:lnTo>
                  <a:pt x="2962" y="5293"/>
                </a:lnTo>
                <a:cubicBezTo>
                  <a:pt x="2804" y="5293"/>
                  <a:pt x="2678" y="5293"/>
                  <a:pt x="2552" y="5324"/>
                </a:cubicBezTo>
                <a:lnTo>
                  <a:pt x="2552" y="2521"/>
                </a:lnTo>
                <a:close/>
                <a:moveTo>
                  <a:pt x="9893" y="6207"/>
                </a:moveTo>
                <a:cubicBezTo>
                  <a:pt x="10555" y="6207"/>
                  <a:pt x="11122" y="6742"/>
                  <a:pt x="11122" y="7404"/>
                </a:cubicBezTo>
                <a:lnTo>
                  <a:pt x="11122" y="9861"/>
                </a:lnTo>
                <a:cubicBezTo>
                  <a:pt x="11122" y="10019"/>
                  <a:pt x="11027" y="10145"/>
                  <a:pt x="10933" y="10208"/>
                </a:cubicBezTo>
                <a:cubicBezTo>
                  <a:pt x="10838" y="10239"/>
                  <a:pt x="10775" y="10302"/>
                  <a:pt x="10681" y="10302"/>
                </a:cubicBezTo>
                <a:lnTo>
                  <a:pt x="2143" y="10302"/>
                </a:lnTo>
                <a:cubicBezTo>
                  <a:pt x="1922" y="10302"/>
                  <a:pt x="1796" y="10176"/>
                  <a:pt x="1733" y="10019"/>
                </a:cubicBezTo>
                <a:cubicBezTo>
                  <a:pt x="1702" y="9924"/>
                  <a:pt x="1733" y="10050"/>
                  <a:pt x="1733" y="8254"/>
                </a:cubicBezTo>
                <a:lnTo>
                  <a:pt x="1733" y="7404"/>
                </a:lnTo>
                <a:cubicBezTo>
                  <a:pt x="1733" y="6994"/>
                  <a:pt x="1922" y="6616"/>
                  <a:pt x="2300" y="6396"/>
                </a:cubicBezTo>
                <a:cubicBezTo>
                  <a:pt x="2489" y="6270"/>
                  <a:pt x="2710" y="6207"/>
                  <a:pt x="2993" y="6207"/>
                </a:cubicBezTo>
                <a:close/>
                <a:moveTo>
                  <a:pt x="3403" y="11090"/>
                </a:moveTo>
                <a:lnTo>
                  <a:pt x="3403" y="11909"/>
                </a:lnTo>
                <a:lnTo>
                  <a:pt x="2552" y="11909"/>
                </a:lnTo>
                <a:lnTo>
                  <a:pt x="2552" y="11090"/>
                </a:lnTo>
                <a:close/>
                <a:moveTo>
                  <a:pt x="10271" y="11090"/>
                </a:moveTo>
                <a:lnTo>
                  <a:pt x="10271" y="11909"/>
                </a:lnTo>
                <a:lnTo>
                  <a:pt x="9452" y="11909"/>
                </a:lnTo>
                <a:lnTo>
                  <a:pt x="9452" y="11090"/>
                </a:lnTo>
                <a:close/>
                <a:moveTo>
                  <a:pt x="3750" y="0"/>
                </a:moveTo>
                <a:cubicBezTo>
                  <a:pt x="2615" y="0"/>
                  <a:pt x="1670" y="945"/>
                  <a:pt x="1670" y="2079"/>
                </a:cubicBezTo>
                <a:lnTo>
                  <a:pt x="1670" y="2804"/>
                </a:lnTo>
                <a:lnTo>
                  <a:pt x="442" y="2804"/>
                </a:lnTo>
                <a:cubicBezTo>
                  <a:pt x="190" y="2804"/>
                  <a:pt x="0" y="2993"/>
                  <a:pt x="0" y="3214"/>
                </a:cubicBezTo>
                <a:lnTo>
                  <a:pt x="0" y="5671"/>
                </a:lnTo>
                <a:cubicBezTo>
                  <a:pt x="0" y="5923"/>
                  <a:pt x="190" y="6112"/>
                  <a:pt x="442" y="6112"/>
                </a:cubicBezTo>
                <a:lnTo>
                  <a:pt x="1261" y="6112"/>
                </a:lnTo>
                <a:cubicBezTo>
                  <a:pt x="977" y="6459"/>
                  <a:pt x="820" y="6900"/>
                  <a:pt x="820" y="7341"/>
                </a:cubicBezTo>
                <a:lnTo>
                  <a:pt x="820" y="9830"/>
                </a:lnTo>
                <a:cubicBezTo>
                  <a:pt x="820" y="10365"/>
                  <a:pt x="1198" y="10806"/>
                  <a:pt x="1670" y="10995"/>
                </a:cubicBezTo>
                <a:lnTo>
                  <a:pt x="1670" y="12287"/>
                </a:lnTo>
                <a:cubicBezTo>
                  <a:pt x="1670" y="12539"/>
                  <a:pt x="1859" y="12728"/>
                  <a:pt x="2048" y="12728"/>
                </a:cubicBezTo>
                <a:lnTo>
                  <a:pt x="3718" y="12728"/>
                </a:lnTo>
                <a:cubicBezTo>
                  <a:pt x="3939" y="12728"/>
                  <a:pt x="4096" y="12539"/>
                  <a:pt x="4096" y="12287"/>
                </a:cubicBezTo>
                <a:lnTo>
                  <a:pt x="4096" y="11090"/>
                </a:lnTo>
                <a:lnTo>
                  <a:pt x="8507" y="11090"/>
                </a:lnTo>
                <a:lnTo>
                  <a:pt x="8507" y="12287"/>
                </a:lnTo>
                <a:cubicBezTo>
                  <a:pt x="8507" y="12539"/>
                  <a:pt x="8696" y="12728"/>
                  <a:pt x="8916" y="12728"/>
                </a:cubicBezTo>
                <a:lnTo>
                  <a:pt x="10555" y="12728"/>
                </a:lnTo>
                <a:cubicBezTo>
                  <a:pt x="10807" y="12728"/>
                  <a:pt x="10964" y="12539"/>
                  <a:pt x="10964" y="12287"/>
                </a:cubicBezTo>
                <a:lnTo>
                  <a:pt x="10964" y="10995"/>
                </a:lnTo>
                <a:cubicBezTo>
                  <a:pt x="11468" y="10838"/>
                  <a:pt x="11783" y="10365"/>
                  <a:pt x="11783" y="9830"/>
                </a:cubicBezTo>
                <a:lnTo>
                  <a:pt x="11783" y="7341"/>
                </a:lnTo>
                <a:cubicBezTo>
                  <a:pt x="11783" y="6868"/>
                  <a:pt x="11626" y="6427"/>
                  <a:pt x="11374" y="6112"/>
                </a:cubicBezTo>
                <a:lnTo>
                  <a:pt x="12224" y="6112"/>
                </a:lnTo>
                <a:cubicBezTo>
                  <a:pt x="12445" y="6112"/>
                  <a:pt x="12602" y="5923"/>
                  <a:pt x="12602" y="5671"/>
                </a:cubicBezTo>
                <a:lnTo>
                  <a:pt x="12602" y="3214"/>
                </a:lnTo>
                <a:cubicBezTo>
                  <a:pt x="12760" y="2993"/>
                  <a:pt x="12571" y="2804"/>
                  <a:pt x="12319" y="2804"/>
                </a:cubicBezTo>
                <a:lnTo>
                  <a:pt x="11059" y="2804"/>
                </a:lnTo>
                <a:lnTo>
                  <a:pt x="11059" y="2079"/>
                </a:lnTo>
                <a:cubicBezTo>
                  <a:pt x="11059" y="945"/>
                  <a:pt x="10145" y="0"/>
                  <a:pt x="8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820;p45">
            <a:extLst>
              <a:ext uri="{FF2B5EF4-FFF2-40B4-BE49-F238E27FC236}">
                <a16:creationId xmlns:a16="http://schemas.microsoft.com/office/drawing/2014/main" id="{F0CC87A5-AFBA-6289-FC23-53B501EF9EED}"/>
              </a:ext>
            </a:extLst>
          </p:cNvPr>
          <p:cNvSpPr txBox="1"/>
          <p:nvPr/>
        </p:nvSpPr>
        <p:spPr>
          <a:xfrm>
            <a:off x="4624625" y="22252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 Params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45"/>
          <p:cNvSpPr txBox="1">
            <a:spLocks noGrp="1"/>
          </p:cNvSpPr>
          <p:nvPr>
            <p:ph type="title"/>
          </p:nvPr>
        </p:nvSpPr>
        <p:spPr>
          <a:xfrm>
            <a:off x="4699000" y="374375"/>
            <a:ext cx="1980443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IV. FITUR 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3814" name="Google Shape;3814;p45"/>
          <p:cNvSpPr/>
          <p:nvPr/>
        </p:nvSpPr>
        <p:spPr>
          <a:xfrm>
            <a:off x="1523510" y="12243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5"/>
          <p:cNvSpPr/>
          <p:nvPr/>
        </p:nvSpPr>
        <p:spPr>
          <a:xfrm>
            <a:off x="3422160" y="12243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45"/>
          <p:cNvSpPr/>
          <p:nvPr/>
        </p:nvSpPr>
        <p:spPr>
          <a:xfrm>
            <a:off x="1869560" y="38417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45"/>
          <p:cNvSpPr/>
          <p:nvPr/>
        </p:nvSpPr>
        <p:spPr>
          <a:xfrm>
            <a:off x="3768210" y="38417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45"/>
          <p:cNvSpPr txBox="1"/>
          <p:nvPr/>
        </p:nvSpPr>
        <p:spPr>
          <a:xfrm>
            <a:off x="3476996" y="2276838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1" name="Google Shape;3821;p45"/>
          <p:cNvSpPr txBox="1"/>
          <p:nvPr/>
        </p:nvSpPr>
        <p:spPr>
          <a:xfrm>
            <a:off x="1709210" y="3149600"/>
            <a:ext cx="1203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30" name="Google Shape;3830;p45"/>
          <p:cNvSpPr/>
          <p:nvPr/>
        </p:nvSpPr>
        <p:spPr>
          <a:xfrm>
            <a:off x="2189793" y="1574677"/>
            <a:ext cx="242120" cy="27808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45"/>
          <p:cNvSpPr/>
          <p:nvPr/>
        </p:nvSpPr>
        <p:spPr>
          <a:xfrm>
            <a:off x="4083243" y="1573986"/>
            <a:ext cx="280146" cy="279465"/>
          </a:xfrm>
          <a:custGeom>
            <a:avLst/>
            <a:gdLst/>
            <a:ahLst/>
            <a:cxnLst/>
            <a:rect l="l" t="t" r="r" b="b"/>
            <a:pathLst>
              <a:path w="12760" h="12729" extrusionOk="0">
                <a:moveTo>
                  <a:pt x="9011" y="882"/>
                </a:moveTo>
                <a:cubicBezTo>
                  <a:pt x="9168" y="882"/>
                  <a:pt x="9357" y="914"/>
                  <a:pt x="9483" y="945"/>
                </a:cubicBezTo>
                <a:cubicBezTo>
                  <a:pt x="9799" y="1071"/>
                  <a:pt x="10051" y="1355"/>
                  <a:pt x="10177" y="1701"/>
                </a:cubicBezTo>
                <a:lnTo>
                  <a:pt x="2615" y="1701"/>
                </a:lnTo>
                <a:cubicBezTo>
                  <a:pt x="2804" y="1229"/>
                  <a:pt x="3245" y="882"/>
                  <a:pt x="3781" y="882"/>
                </a:cubicBezTo>
                <a:close/>
                <a:moveTo>
                  <a:pt x="1733" y="3623"/>
                </a:moveTo>
                <a:lnTo>
                  <a:pt x="1733" y="5293"/>
                </a:lnTo>
                <a:lnTo>
                  <a:pt x="914" y="5293"/>
                </a:lnTo>
                <a:lnTo>
                  <a:pt x="914" y="3623"/>
                </a:lnTo>
                <a:close/>
                <a:moveTo>
                  <a:pt x="11941" y="3623"/>
                </a:moveTo>
                <a:lnTo>
                  <a:pt x="11941" y="5293"/>
                </a:lnTo>
                <a:lnTo>
                  <a:pt x="11122" y="5293"/>
                </a:lnTo>
                <a:lnTo>
                  <a:pt x="11122" y="3623"/>
                </a:lnTo>
                <a:close/>
                <a:moveTo>
                  <a:pt x="10240" y="2521"/>
                </a:moveTo>
                <a:lnTo>
                  <a:pt x="10240" y="5316"/>
                </a:lnTo>
                <a:lnTo>
                  <a:pt x="10240" y="5316"/>
                </a:lnTo>
                <a:cubicBezTo>
                  <a:pt x="10144" y="5293"/>
                  <a:pt x="10003" y="5293"/>
                  <a:pt x="9862" y="5293"/>
                </a:cubicBezTo>
                <a:lnTo>
                  <a:pt x="6932" y="5293"/>
                </a:lnTo>
                <a:lnTo>
                  <a:pt x="6932" y="2521"/>
                </a:lnTo>
                <a:close/>
                <a:moveTo>
                  <a:pt x="6144" y="2521"/>
                </a:moveTo>
                <a:lnTo>
                  <a:pt x="6144" y="5293"/>
                </a:lnTo>
                <a:lnTo>
                  <a:pt x="2962" y="5293"/>
                </a:lnTo>
                <a:cubicBezTo>
                  <a:pt x="2804" y="5293"/>
                  <a:pt x="2678" y="5293"/>
                  <a:pt x="2552" y="5324"/>
                </a:cubicBezTo>
                <a:lnTo>
                  <a:pt x="2552" y="2521"/>
                </a:lnTo>
                <a:close/>
                <a:moveTo>
                  <a:pt x="9893" y="6207"/>
                </a:moveTo>
                <a:cubicBezTo>
                  <a:pt x="10555" y="6207"/>
                  <a:pt x="11122" y="6742"/>
                  <a:pt x="11122" y="7404"/>
                </a:cubicBezTo>
                <a:lnTo>
                  <a:pt x="11122" y="9861"/>
                </a:lnTo>
                <a:cubicBezTo>
                  <a:pt x="11122" y="10019"/>
                  <a:pt x="11027" y="10145"/>
                  <a:pt x="10933" y="10208"/>
                </a:cubicBezTo>
                <a:cubicBezTo>
                  <a:pt x="10838" y="10239"/>
                  <a:pt x="10775" y="10302"/>
                  <a:pt x="10681" y="10302"/>
                </a:cubicBezTo>
                <a:lnTo>
                  <a:pt x="2143" y="10302"/>
                </a:lnTo>
                <a:cubicBezTo>
                  <a:pt x="1922" y="10302"/>
                  <a:pt x="1796" y="10176"/>
                  <a:pt x="1733" y="10019"/>
                </a:cubicBezTo>
                <a:cubicBezTo>
                  <a:pt x="1702" y="9924"/>
                  <a:pt x="1733" y="10050"/>
                  <a:pt x="1733" y="8254"/>
                </a:cubicBezTo>
                <a:lnTo>
                  <a:pt x="1733" y="7404"/>
                </a:lnTo>
                <a:cubicBezTo>
                  <a:pt x="1733" y="6994"/>
                  <a:pt x="1922" y="6616"/>
                  <a:pt x="2300" y="6396"/>
                </a:cubicBezTo>
                <a:cubicBezTo>
                  <a:pt x="2489" y="6270"/>
                  <a:pt x="2710" y="6207"/>
                  <a:pt x="2993" y="6207"/>
                </a:cubicBezTo>
                <a:close/>
                <a:moveTo>
                  <a:pt x="3403" y="11090"/>
                </a:moveTo>
                <a:lnTo>
                  <a:pt x="3403" y="11909"/>
                </a:lnTo>
                <a:lnTo>
                  <a:pt x="2552" y="11909"/>
                </a:lnTo>
                <a:lnTo>
                  <a:pt x="2552" y="11090"/>
                </a:lnTo>
                <a:close/>
                <a:moveTo>
                  <a:pt x="10271" y="11090"/>
                </a:moveTo>
                <a:lnTo>
                  <a:pt x="10271" y="11909"/>
                </a:lnTo>
                <a:lnTo>
                  <a:pt x="9452" y="11909"/>
                </a:lnTo>
                <a:lnTo>
                  <a:pt x="9452" y="11090"/>
                </a:lnTo>
                <a:close/>
                <a:moveTo>
                  <a:pt x="3750" y="0"/>
                </a:moveTo>
                <a:cubicBezTo>
                  <a:pt x="2615" y="0"/>
                  <a:pt x="1670" y="945"/>
                  <a:pt x="1670" y="2079"/>
                </a:cubicBezTo>
                <a:lnTo>
                  <a:pt x="1670" y="2804"/>
                </a:lnTo>
                <a:lnTo>
                  <a:pt x="442" y="2804"/>
                </a:lnTo>
                <a:cubicBezTo>
                  <a:pt x="190" y="2804"/>
                  <a:pt x="0" y="2993"/>
                  <a:pt x="0" y="3214"/>
                </a:cubicBezTo>
                <a:lnTo>
                  <a:pt x="0" y="5671"/>
                </a:lnTo>
                <a:cubicBezTo>
                  <a:pt x="0" y="5923"/>
                  <a:pt x="190" y="6112"/>
                  <a:pt x="442" y="6112"/>
                </a:cubicBezTo>
                <a:lnTo>
                  <a:pt x="1261" y="6112"/>
                </a:lnTo>
                <a:cubicBezTo>
                  <a:pt x="977" y="6459"/>
                  <a:pt x="820" y="6900"/>
                  <a:pt x="820" y="7341"/>
                </a:cubicBezTo>
                <a:lnTo>
                  <a:pt x="820" y="9830"/>
                </a:lnTo>
                <a:cubicBezTo>
                  <a:pt x="820" y="10365"/>
                  <a:pt x="1198" y="10806"/>
                  <a:pt x="1670" y="10995"/>
                </a:cubicBezTo>
                <a:lnTo>
                  <a:pt x="1670" y="12287"/>
                </a:lnTo>
                <a:cubicBezTo>
                  <a:pt x="1670" y="12539"/>
                  <a:pt x="1859" y="12728"/>
                  <a:pt x="2048" y="12728"/>
                </a:cubicBezTo>
                <a:lnTo>
                  <a:pt x="3718" y="12728"/>
                </a:lnTo>
                <a:cubicBezTo>
                  <a:pt x="3939" y="12728"/>
                  <a:pt x="4096" y="12539"/>
                  <a:pt x="4096" y="12287"/>
                </a:cubicBezTo>
                <a:lnTo>
                  <a:pt x="4096" y="11090"/>
                </a:lnTo>
                <a:lnTo>
                  <a:pt x="8507" y="11090"/>
                </a:lnTo>
                <a:lnTo>
                  <a:pt x="8507" y="12287"/>
                </a:lnTo>
                <a:cubicBezTo>
                  <a:pt x="8507" y="12539"/>
                  <a:pt x="8696" y="12728"/>
                  <a:pt x="8916" y="12728"/>
                </a:cubicBezTo>
                <a:lnTo>
                  <a:pt x="10555" y="12728"/>
                </a:lnTo>
                <a:cubicBezTo>
                  <a:pt x="10807" y="12728"/>
                  <a:pt x="10964" y="12539"/>
                  <a:pt x="10964" y="12287"/>
                </a:cubicBezTo>
                <a:lnTo>
                  <a:pt x="10964" y="10995"/>
                </a:lnTo>
                <a:cubicBezTo>
                  <a:pt x="11468" y="10838"/>
                  <a:pt x="11783" y="10365"/>
                  <a:pt x="11783" y="9830"/>
                </a:cubicBezTo>
                <a:lnTo>
                  <a:pt x="11783" y="7341"/>
                </a:lnTo>
                <a:cubicBezTo>
                  <a:pt x="11783" y="6868"/>
                  <a:pt x="11626" y="6427"/>
                  <a:pt x="11374" y="6112"/>
                </a:cubicBezTo>
                <a:lnTo>
                  <a:pt x="12224" y="6112"/>
                </a:lnTo>
                <a:cubicBezTo>
                  <a:pt x="12445" y="6112"/>
                  <a:pt x="12602" y="5923"/>
                  <a:pt x="12602" y="5671"/>
                </a:cubicBezTo>
                <a:lnTo>
                  <a:pt x="12602" y="3214"/>
                </a:lnTo>
                <a:cubicBezTo>
                  <a:pt x="12760" y="2993"/>
                  <a:pt x="12571" y="2804"/>
                  <a:pt x="12319" y="2804"/>
                </a:cubicBezTo>
                <a:lnTo>
                  <a:pt x="11059" y="2804"/>
                </a:lnTo>
                <a:lnTo>
                  <a:pt x="11059" y="2079"/>
                </a:lnTo>
                <a:cubicBezTo>
                  <a:pt x="11059" y="945"/>
                  <a:pt x="10145" y="0"/>
                  <a:pt x="8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16;p45">
            <a:extLst>
              <a:ext uri="{FF2B5EF4-FFF2-40B4-BE49-F238E27FC236}">
                <a16:creationId xmlns:a16="http://schemas.microsoft.com/office/drawing/2014/main" id="{F410AB5F-FC2E-28D7-9E75-037838906FA2}"/>
              </a:ext>
            </a:extLst>
          </p:cNvPr>
          <p:cNvSpPr/>
          <p:nvPr/>
        </p:nvSpPr>
        <p:spPr>
          <a:xfrm>
            <a:off x="5420834" y="12243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819;p45">
            <a:extLst>
              <a:ext uri="{FF2B5EF4-FFF2-40B4-BE49-F238E27FC236}">
                <a16:creationId xmlns:a16="http://schemas.microsoft.com/office/drawing/2014/main" id="{22E5AC84-BCAB-19FE-DE41-1D3461E40665}"/>
              </a:ext>
            </a:extLst>
          </p:cNvPr>
          <p:cNvSpPr/>
          <p:nvPr/>
        </p:nvSpPr>
        <p:spPr>
          <a:xfrm>
            <a:off x="5766884" y="38417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29;p45">
            <a:extLst>
              <a:ext uri="{FF2B5EF4-FFF2-40B4-BE49-F238E27FC236}">
                <a16:creationId xmlns:a16="http://schemas.microsoft.com/office/drawing/2014/main" id="{8D5A398C-FCF3-101F-AD0A-BDC0CB88E106}"/>
              </a:ext>
            </a:extLst>
          </p:cNvPr>
          <p:cNvSpPr/>
          <p:nvPr/>
        </p:nvSpPr>
        <p:spPr>
          <a:xfrm>
            <a:off x="6068115" y="1537963"/>
            <a:ext cx="280146" cy="278236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820;p45">
            <a:extLst>
              <a:ext uri="{FF2B5EF4-FFF2-40B4-BE49-F238E27FC236}">
                <a16:creationId xmlns:a16="http://schemas.microsoft.com/office/drawing/2014/main" id="{5730939A-8B17-3AEA-2023-EB1C29F8C7E8}"/>
              </a:ext>
            </a:extLst>
          </p:cNvPr>
          <p:cNvSpPr txBox="1"/>
          <p:nvPr/>
        </p:nvSpPr>
        <p:spPr>
          <a:xfrm>
            <a:off x="5496640" y="23014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Admin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Google Shape;3820;p45">
            <a:extLst>
              <a:ext uri="{FF2B5EF4-FFF2-40B4-BE49-F238E27FC236}">
                <a16:creationId xmlns:a16="http://schemas.microsoft.com/office/drawing/2014/main" id="{BAFE82E2-840A-00A5-0BFF-890F75B77DBC}"/>
              </a:ext>
            </a:extLst>
          </p:cNvPr>
          <p:cNvSpPr txBox="1"/>
          <p:nvPr/>
        </p:nvSpPr>
        <p:spPr>
          <a:xfrm>
            <a:off x="1576707" y="2276838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90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201</Words>
  <Application>Microsoft Office PowerPoint</Application>
  <PresentationFormat>On-screen Show (16:9)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Scope One</vt:lpstr>
      <vt:lpstr>Arial</vt:lpstr>
      <vt:lpstr>Unica One</vt:lpstr>
      <vt:lpstr>Galaxy Gradient</vt:lpstr>
      <vt:lpstr>Hello World!</vt:lpstr>
      <vt:lpstr>Pembuatan web ONTRAKING</vt:lpstr>
      <vt:lpstr>PowerPoint Presentation</vt:lpstr>
      <vt:lpstr>PowerPoint Presentation</vt:lpstr>
      <vt:lpstr>Topik Bahasan</vt:lpstr>
      <vt:lpstr>I. React Fundamental</vt:lpstr>
      <vt:lpstr>II. React Advanced</vt:lpstr>
      <vt:lpstr>III. HOOK</vt:lpstr>
      <vt:lpstr>IV. FITUR </vt:lpstr>
      <vt:lpstr>Fitur Visitor</vt:lpstr>
      <vt:lpstr>Fitur Visitor</vt:lpstr>
      <vt:lpstr>Fitur Usert</vt:lpstr>
      <vt:lpstr>Fitur Usert</vt:lpstr>
      <vt:lpstr>Fitur Usert</vt:lpstr>
      <vt:lpstr>Fitur Admin</vt:lpstr>
      <vt:lpstr>Fitur Admin</vt:lpstr>
      <vt:lpstr>Fitur Admin</vt:lpstr>
      <vt:lpstr>SIMULASI WEB ONTRAKING DEWE TOUR</vt:lpstr>
      <vt:lpstr>SIMULASI WEB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cp:lastModifiedBy>handika al falaq</cp:lastModifiedBy>
  <cp:revision>11</cp:revision>
  <dcterms:modified xsi:type="dcterms:W3CDTF">2023-05-23T04:22:44Z</dcterms:modified>
</cp:coreProperties>
</file>