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58" r:id="rId4"/>
    <p:sldId id="317" r:id="rId5"/>
    <p:sldId id="265" r:id="rId6"/>
    <p:sldId id="275" r:id="rId7"/>
    <p:sldId id="280" r:id="rId8"/>
    <p:sldId id="310" r:id="rId9"/>
    <p:sldId id="318" r:id="rId10"/>
    <p:sldId id="315" r:id="rId11"/>
    <p:sldId id="327" r:id="rId12"/>
    <p:sldId id="326" r:id="rId13"/>
    <p:sldId id="324" r:id="rId14"/>
    <p:sldId id="325" r:id="rId15"/>
    <p:sldId id="323" r:id="rId16"/>
    <p:sldId id="321" r:id="rId17"/>
    <p:sldId id="322" r:id="rId18"/>
    <p:sldId id="320" r:id="rId19"/>
    <p:sldId id="314" r:id="rId20"/>
    <p:sldId id="262" r:id="rId21"/>
  </p:sldIdLst>
  <p:sldSz cx="9144000" cy="5143500" type="screen16x9"/>
  <p:notesSz cx="6858000" cy="9144000"/>
  <p:embeddedFontLst>
    <p:embeddedFont>
      <p:font typeface="Scope One" panose="020B0604020202020204" charset="0"/>
      <p:regular r:id="rId23"/>
    </p:embeddedFont>
    <p:embeddedFont>
      <p:font typeface="Unic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61AC4F-75E0-45AF-8F40-C0C5E06D8D0F}">
  <a:tblStyle styleId="{B361AC4F-75E0-45AF-8F40-C0C5E06D8D0F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4dc676206e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4dc676206e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538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212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31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158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480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843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898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70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646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4dc676206e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4dc676206e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17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4dc676206e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4dc676206e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4dc676206e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4dc676206e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dc676206e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4dc676206e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4dc676206e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4dc676206e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59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4dc676206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4dc676206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5" name="Google Shape;3725;g4dc676206e_1_3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6" name="Google Shape;3726;g4dc676206e_1_3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0" name="Google Shape;3810;g4ddab03c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1" name="Google Shape;3811;g4ddab03c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0" name="Google Shape;3810;g4ddab03c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1" name="Google Shape;3811;g4ddab03c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65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0" name="Google Shape;3810;g4ddab03c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1" name="Google Shape;3811;g4ddab03c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08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" name="Google Shape;12;p2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6" name="Google Shape;16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21" name="Google Shape;21;p2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4179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25550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247279" y="2339798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97">
          <p15:clr>
            <a:srgbClr val="F9AD4C"/>
          </p15:clr>
        </p15:guide>
        <p15:guide id="2" pos="2874">
          <p15:clr>
            <a:srgbClr val="F9AD4C"/>
          </p15:clr>
        </p15:guide>
        <p15:guide id="3" orient="horz" pos="1957">
          <p15:clr>
            <a:srgbClr val="F9AD4C"/>
          </p15:clr>
        </p15:guide>
        <p15:guide id="4" orient="horz" pos="2219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TLE 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 flipH="1"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flipH="1"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35" name="Google Shape;35;p3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flipH="1"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39" name="Google Shape;39;p3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" name="Google Shape;4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 flipH="1">
            <a:off x="8632275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 flipH="1">
            <a:off x="13731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-64162" y="2344923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5247279" y="11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61">
          <p15:clr>
            <a:srgbClr val="F9AD4C"/>
          </p15:clr>
        </p15:guide>
        <p15:guide id="2" orient="horz" pos="1492">
          <p15:clr>
            <a:srgbClr val="F9AD4C"/>
          </p15:clr>
        </p15:guide>
        <p15:guide id="3" orient="horz" pos="2219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77" name="Google Shape;77;p6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6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81" name="Google Shape;81;p6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6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86" name="Google Shape;86;p6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Google Shape;9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ctrTitle"/>
          </p:nvPr>
        </p:nvSpPr>
        <p:spPr>
          <a:xfrm>
            <a:off x="3605225" y="3067050"/>
            <a:ext cx="3390900" cy="2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subTitle" idx="1"/>
          </p:nvPr>
        </p:nvSpPr>
        <p:spPr>
          <a:xfrm>
            <a:off x="1938550" y="2152650"/>
            <a:ext cx="5314800" cy="8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525550" y="2593875"/>
            <a:ext cx="650" cy="625"/>
          </a:xfrm>
          <a:custGeom>
            <a:avLst/>
            <a:gdLst/>
            <a:ahLst/>
            <a:cxnLst/>
            <a:rect l="l" t="t" r="r" b="b"/>
            <a:pathLst>
              <a:path w="26" h="25" extrusionOk="0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1 1">
  <p:cSld name="CUSTOM_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/>
          <p:nvPr/>
        </p:nvSpPr>
        <p:spPr>
          <a:xfrm>
            <a:off x="-53675" y="-14175"/>
            <a:ext cx="9265825" cy="5243926"/>
          </a:xfrm>
          <a:custGeom>
            <a:avLst/>
            <a:gdLst/>
            <a:ahLst/>
            <a:cxnLst/>
            <a:rect l="l" t="t" r="r" b="b"/>
            <a:pathLst>
              <a:path w="43967" h="25530" extrusionOk="0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8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3" name="Google Shape;123;p8"/>
            <p:cNvSpPr/>
            <p:nvPr/>
          </p:nvSpPr>
          <p:spPr>
            <a:xfrm>
              <a:off x="3655900" y="1891900"/>
              <a:ext cx="1299075" cy="436175"/>
            </a:xfrm>
            <a:custGeom>
              <a:avLst/>
              <a:gdLst/>
              <a:ahLst/>
              <a:cxnLst/>
              <a:rect l="l" t="t" r="r" b="b"/>
              <a:pathLst>
                <a:path w="51963" h="17447" extrusionOk="0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4039825" y="1642950"/>
              <a:ext cx="915250" cy="258475"/>
            </a:xfrm>
            <a:custGeom>
              <a:avLst/>
              <a:gdLst/>
              <a:ahLst/>
              <a:cxnLst/>
              <a:rect l="l" t="t" r="r" b="b"/>
              <a:pathLst>
                <a:path w="36610" h="10339" extrusionOk="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3742950" y="2287000"/>
              <a:ext cx="725400" cy="107200"/>
            </a:xfrm>
            <a:custGeom>
              <a:avLst/>
              <a:gdLst/>
              <a:ahLst/>
              <a:cxnLst/>
              <a:rect l="l" t="t" r="r" b="b"/>
              <a:pathLst>
                <a:path w="29016" h="4288" extrusionOk="0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8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27" name="Google Shape;127;p8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8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132" name="Google Shape;132;p8"/>
            <p:cNvSpPr/>
            <p:nvPr/>
          </p:nvSpPr>
          <p:spPr>
            <a:xfrm>
              <a:off x="6169125" y="1518150"/>
              <a:ext cx="388150" cy="61675"/>
            </a:xfrm>
            <a:custGeom>
              <a:avLst/>
              <a:gdLst/>
              <a:ahLst/>
              <a:cxnLst/>
              <a:rect l="l" t="t" r="r" b="b"/>
              <a:pathLst>
                <a:path w="15526" h="2467" extrusionOk="0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820575" y="1099750"/>
              <a:ext cx="309925" cy="298425"/>
            </a:xfrm>
            <a:custGeom>
              <a:avLst/>
              <a:gdLst/>
              <a:ahLst/>
              <a:cxnLst/>
              <a:rect l="l" t="t" r="r" b="b"/>
              <a:pathLst>
                <a:path w="12397" h="11937" extrusionOk="0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790500" y="1211675"/>
              <a:ext cx="387600" cy="233900"/>
            </a:xfrm>
            <a:custGeom>
              <a:avLst/>
              <a:gdLst/>
              <a:ahLst/>
              <a:cxnLst/>
              <a:rect l="l" t="t" r="r" b="b"/>
              <a:pathLst>
                <a:path w="15504" h="9356" extrusionOk="0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6830650" y="792900"/>
              <a:ext cx="347550" cy="168650"/>
            </a:xfrm>
            <a:custGeom>
              <a:avLst/>
              <a:gdLst/>
              <a:ahLst/>
              <a:cxnLst/>
              <a:rect l="l" t="t" r="r" b="b"/>
              <a:pathLst>
                <a:path w="13902" h="6746" extrusionOk="0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2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" name="Google Shape;136;p8"/>
          <p:cNvCxnSpPr/>
          <p:nvPr/>
        </p:nvCxnSpPr>
        <p:spPr>
          <a:xfrm>
            <a:off x="2324100" y="-66675"/>
            <a:ext cx="0" cy="2171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8"/>
          <p:cNvSpPr/>
          <p:nvPr/>
        </p:nvSpPr>
        <p:spPr>
          <a:xfrm>
            <a:off x="349275" y="2105025"/>
            <a:ext cx="3949500" cy="24939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-1676400" y="2206575"/>
            <a:ext cx="8001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ubTitle" idx="1"/>
          </p:nvPr>
        </p:nvSpPr>
        <p:spPr>
          <a:xfrm>
            <a:off x="952500" y="3723425"/>
            <a:ext cx="27432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title" idx="2"/>
          </p:nvPr>
        </p:nvSpPr>
        <p:spPr>
          <a:xfrm>
            <a:off x="130250" y="2781250"/>
            <a:ext cx="43875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"/>
          <p:cNvSpPr/>
          <p:nvPr/>
        </p:nvSpPr>
        <p:spPr>
          <a:xfrm>
            <a:off x="5247279" y="2339798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HREE COLUMNS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0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cxnSp>
        <p:nvCxnSpPr>
          <p:cNvPr id="166" name="Google Shape;166;p10"/>
          <p:cNvCxnSpPr/>
          <p:nvPr/>
        </p:nvCxnSpPr>
        <p:spPr>
          <a:xfrm>
            <a:off x="6005250" y="-112825"/>
            <a:ext cx="0" cy="4431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0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4179" y="-276316"/>
            <a:ext cx="9251902" cy="5486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0"/>
          <p:cNvCxnSpPr/>
          <p:nvPr/>
        </p:nvCxnSpPr>
        <p:spPr>
          <a:xfrm rot="10800000">
            <a:off x="4572000" y="4781475"/>
            <a:ext cx="0" cy="4287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0"/>
          <p:cNvCxnSpPr/>
          <p:nvPr/>
        </p:nvCxnSpPr>
        <p:spPr>
          <a:xfrm rot="10800000">
            <a:off x="4283850" y="4781550"/>
            <a:ext cx="5763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0"/>
          <p:cNvCxnSpPr/>
          <p:nvPr/>
        </p:nvCxnSpPr>
        <p:spPr>
          <a:xfrm rot="10800000">
            <a:off x="1747175" y="4781475"/>
            <a:ext cx="0" cy="4287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0"/>
          <p:cNvCxnSpPr/>
          <p:nvPr/>
        </p:nvCxnSpPr>
        <p:spPr>
          <a:xfrm rot="10800000">
            <a:off x="1459025" y="4781550"/>
            <a:ext cx="5763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0"/>
          <p:cNvSpPr/>
          <p:nvPr/>
        </p:nvSpPr>
        <p:spPr>
          <a:xfrm>
            <a:off x="523200" y="1847850"/>
            <a:ext cx="2448000" cy="2805000"/>
          </a:xfrm>
          <a:prstGeom prst="roundRect">
            <a:avLst>
              <a:gd name="adj" fmla="val 16667"/>
            </a:avLst>
          </a:prstGeom>
          <a:solidFill>
            <a:srgbClr val="4F2F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3347988" y="1847850"/>
            <a:ext cx="2448000" cy="2805000"/>
          </a:xfrm>
          <a:prstGeom prst="roundRect">
            <a:avLst>
              <a:gd name="adj" fmla="val 16667"/>
            </a:avLst>
          </a:pr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title" idx="2"/>
          </p:nvPr>
        </p:nvSpPr>
        <p:spPr>
          <a:xfrm flipH="1">
            <a:off x="801325" y="2786850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title" idx="3"/>
          </p:nvPr>
        </p:nvSpPr>
        <p:spPr>
          <a:xfrm flipH="1">
            <a:off x="3626100" y="2786850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subTitle" idx="1"/>
          </p:nvPr>
        </p:nvSpPr>
        <p:spPr>
          <a:xfrm flipH="1">
            <a:off x="753875" y="3054250"/>
            <a:ext cx="19866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subTitle" idx="4"/>
          </p:nvPr>
        </p:nvSpPr>
        <p:spPr>
          <a:xfrm flipH="1">
            <a:off x="3578700" y="3054250"/>
            <a:ext cx="19866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79" name="Google Shape;179;p10"/>
          <p:cNvCxnSpPr/>
          <p:nvPr/>
        </p:nvCxnSpPr>
        <p:spPr>
          <a:xfrm rot="10800000">
            <a:off x="7396800" y="4781475"/>
            <a:ext cx="0" cy="4287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0"/>
          <p:cNvCxnSpPr/>
          <p:nvPr/>
        </p:nvCxnSpPr>
        <p:spPr>
          <a:xfrm rot="10800000">
            <a:off x="7108650" y="4781550"/>
            <a:ext cx="5763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0"/>
          <p:cNvSpPr/>
          <p:nvPr/>
        </p:nvSpPr>
        <p:spPr>
          <a:xfrm>
            <a:off x="6172788" y="1847850"/>
            <a:ext cx="2448000" cy="2805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title" idx="5"/>
          </p:nvPr>
        </p:nvSpPr>
        <p:spPr>
          <a:xfrm flipH="1">
            <a:off x="6450900" y="2786850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subTitle" idx="6"/>
          </p:nvPr>
        </p:nvSpPr>
        <p:spPr>
          <a:xfrm flipH="1">
            <a:off x="6403500" y="3054250"/>
            <a:ext cx="19866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1">
  <p:cSld name="CUSTOM_1"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5"/>
          <p:cNvSpPr/>
          <p:nvPr/>
        </p:nvSpPr>
        <p:spPr>
          <a:xfrm>
            <a:off x="5247279" y="2339798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15"/>
          <p:cNvSpPr txBox="1">
            <a:spLocks noGrp="1"/>
          </p:cNvSpPr>
          <p:nvPr>
            <p:ph type="title"/>
          </p:nvPr>
        </p:nvSpPr>
        <p:spPr>
          <a:xfrm>
            <a:off x="3300150" y="330150"/>
            <a:ext cx="5410200" cy="48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400"/>
              <a:buNone/>
              <a:defRPr sz="2400">
                <a:solidFill>
                  <a:srgbClr val="0F0F4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>
            <a:endParaRPr/>
          </a:p>
        </p:txBody>
      </p:sp>
      <p:cxnSp>
        <p:nvCxnSpPr>
          <p:cNvPr id="1601" name="Google Shape;1601;p15"/>
          <p:cNvCxnSpPr/>
          <p:nvPr/>
        </p:nvCxnSpPr>
        <p:spPr>
          <a:xfrm>
            <a:off x="6005250" y="-99550"/>
            <a:ext cx="0" cy="42960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2" name="Google Shape;1602;p15"/>
          <p:cNvCxnSpPr/>
          <p:nvPr/>
        </p:nvCxnSpPr>
        <p:spPr>
          <a:xfrm>
            <a:off x="2989350" y="330150"/>
            <a:ext cx="6031800" cy="0"/>
          </a:xfrm>
          <a:prstGeom prst="straightConnector1">
            <a:avLst/>
          </a:prstGeom>
          <a:noFill/>
          <a:ln w="28575" cap="flat" cmpd="sng">
            <a:solidFill>
              <a:srgbClr val="0F0F4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3" name="Google Shape;1603;p15"/>
          <p:cNvSpPr/>
          <p:nvPr/>
        </p:nvSpPr>
        <p:spPr>
          <a:xfrm rot="10800000">
            <a:off x="-43050" y="-19639"/>
            <a:ext cx="3968015" cy="2885964"/>
          </a:xfrm>
          <a:custGeom>
            <a:avLst/>
            <a:gdLst/>
            <a:ahLst/>
            <a:cxnLst/>
            <a:rect l="l" t="t" r="r" b="b"/>
            <a:pathLst>
              <a:path w="132643" h="98137" extrusionOk="0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spcFirstLastPara="1" wrap="square" lIns="48200" tIns="48200" rIns="48200" bIns="48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4" name="Google Shape;16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3950" y="-171491"/>
            <a:ext cx="9251902" cy="54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ica One"/>
              <a:buNone/>
              <a:defRPr sz="2800" b="1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8800" y="1476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cope One"/>
              <a:buChar char="■"/>
              <a:defRPr sz="1200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21"/>
          <p:cNvSpPr txBox="1">
            <a:spLocks noGrp="1"/>
          </p:cNvSpPr>
          <p:nvPr>
            <p:ph type="ctrTitle"/>
          </p:nvPr>
        </p:nvSpPr>
        <p:spPr>
          <a:xfrm>
            <a:off x="2239330" y="1897700"/>
            <a:ext cx="4032420" cy="14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Hello World!</a:t>
            </a:r>
            <a:endParaRPr dirty="0">
              <a:latin typeface="+mj-lt"/>
            </a:endParaRPr>
          </a:p>
        </p:txBody>
      </p:sp>
      <p:grpSp>
        <p:nvGrpSpPr>
          <p:cNvPr id="2319" name="Google Shape;2319;p21"/>
          <p:cNvGrpSpPr/>
          <p:nvPr/>
        </p:nvGrpSpPr>
        <p:grpSpPr>
          <a:xfrm rot="-7560219">
            <a:off x="7848300" y="-261019"/>
            <a:ext cx="1746097" cy="1763524"/>
            <a:chOff x="1977150" y="891025"/>
            <a:chExt cx="255500" cy="258050"/>
          </a:xfrm>
        </p:grpSpPr>
        <p:sp>
          <p:nvSpPr>
            <p:cNvPr id="2320" name="Google Shape;2320;p21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1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1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1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1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1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1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1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1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1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1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1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1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1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1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9" name="Google Shape;2359;p21"/>
          <p:cNvGrpSpPr/>
          <p:nvPr/>
        </p:nvGrpSpPr>
        <p:grpSpPr>
          <a:xfrm>
            <a:off x="1864784" y="3106012"/>
            <a:ext cx="1956593" cy="897079"/>
            <a:chOff x="1807600" y="2503350"/>
            <a:chExt cx="934425" cy="428425"/>
          </a:xfrm>
        </p:grpSpPr>
        <p:sp>
          <p:nvSpPr>
            <p:cNvPr id="2360" name="Google Shape;2360;p21"/>
            <p:cNvSpPr/>
            <p:nvPr/>
          </p:nvSpPr>
          <p:spPr>
            <a:xfrm>
              <a:off x="1936550" y="2606050"/>
              <a:ext cx="778725" cy="325725"/>
            </a:xfrm>
            <a:custGeom>
              <a:avLst/>
              <a:gdLst/>
              <a:ahLst/>
              <a:cxnLst/>
              <a:rect l="l" t="t" r="r" b="b"/>
              <a:pathLst>
                <a:path w="31149" h="13029" fill="none" extrusionOk="0">
                  <a:moveTo>
                    <a:pt x="1" y="6328"/>
                  </a:moveTo>
                  <a:cubicBezTo>
                    <a:pt x="1" y="6328"/>
                    <a:pt x="5311" y="846"/>
                    <a:pt x="9498" y="4315"/>
                  </a:cubicBezTo>
                  <a:cubicBezTo>
                    <a:pt x="13684" y="7784"/>
                    <a:pt x="16263" y="13028"/>
                    <a:pt x="22914" y="11523"/>
                  </a:cubicBezTo>
                  <a:cubicBezTo>
                    <a:pt x="29570" y="10014"/>
                    <a:pt x="31148" y="2871"/>
                    <a:pt x="29656" y="1"/>
                  </a:cubicBezTo>
                </a:path>
              </a:pathLst>
            </a:custGeom>
            <a:noFill/>
            <a:ln w="2575" cap="flat" cmpd="sng">
              <a:solidFill>
                <a:srgbClr val="DCDCDC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2617850" y="2549775"/>
              <a:ext cx="88925" cy="74775"/>
            </a:xfrm>
            <a:custGeom>
              <a:avLst/>
              <a:gdLst/>
              <a:ahLst/>
              <a:cxnLst/>
              <a:rect l="l" t="t" r="r" b="b"/>
              <a:pathLst>
                <a:path w="3557" h="2991" extrusionOk="0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2620125" y="2549775"/>
              <a:ext cx="86650" cy="44525"/>
            </a:xfrm>
            <a:custGeom>
              <a:avLst/>
              <a:gdLst/>
              <a:ahLst/>
              <a:cxnLst/>
              <a:rect l="l" t="t" r="r" b="b"/>
              <a:pathLst>
                <a:path w="3466" h="1781" extrusionOk="0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2684600" y="2588625"/>
              <a:ext cx="34675" cy="39800"/>
            </a:xfrm>
            <a:custGeom>
              <a:avLst/>
              <a:gdLst/>
              <a:ahLst/>
              <a:cxnLst/>
              <a:rect l="l" t="t" r="r" b="b"/>
              <a:pathLst>
                <a:path w="1387" h="1592" extrusionOk="0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2705825" y="2606775"/>
              <a:ext cx="18975" cy="25050"/>
            </a:xfrm>
            <a:custGeom>
              <a:avLst/>
              <a:gdLst/>
              <a:ahLst/>
              <a:cxnLst/>
              <a:rect l="l" t="t" r="r" b="b"/>
              <a:pathLst>
                <a:path w="759" h="1002" extrusionOk="0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2711350" y="2610275"/>
              <a:ext cx="28525" cy="33850"/>
            </a:xfrm>
            <a:custGeom>
              <a:avLst/>
              <a:gdLst/>
              <a:ahLst/>
              <a:cxnLst/>
              <a:rect l="l" t="t" r="r" b="b"/>
              <a:pathLst>
                <a:path w="1141" h="1354" extrusionOk="0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2684600" y="2588625"/>
              <a:ext cx="55275" cy="35925"/>
            </a:xfrm>
            <a:custGeom>
              <a:avLst/>
              <a:gdLst/>
              <a:ahLst/>
              <a:cxnLst/>
              <a:rect l="l" t="t" r="r" b="b"/>
              <a:pathLst>
                <a:path w="2211" h="1437" extrusionOk="0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2726625" y="26340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2628100" y="2552200"/>
              <a:ext cx="30175" cy="43600"/>
            </a:xfrm>
            <a:custGeom>
              <a:avLst/>
              <a:gdLst/>
              <a:ahLst/>
              <a:cxnLst/>
              <a:rect l="l" t="t" r="r" b="b"/>
              <a:pathLst>
                <a:path w="1207" h="1744" extrusionOk="0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2630675" y="2552175"/>
              <a:ext cx="27600" cy="43550"/>
            </a:xfrm>
            <a:custGeom>
              <a:avLst/>
              <a:gdLst/>
              <a:ahLst/>
              <a:cxnLst/>
              <a:rect l="l" t="t" r="r" b="b"/>
              <a:pathLst>
                <a:path w="1104" h="1742" extrusionOk="0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2604025" y="2604625"/>
              <a:ext cx="69225" cy="73025"/>
            </a:xfrm>
            <a:custGeom>
              <a:avLst/>
              <a:gdLst/>
              <a:ahLst/>
              <a:cxnLst/>
              <a:rect l="l" t="t" r="r" b="b"/>
              <a:pathLst>
                <a:path w="2769" h="2921" fill="none" extrusionOk="0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2610775" y="2608725"/>
              <a:ext cx="30575" cy="49225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2618475" y="2613450"/>
              <a:ext cx="30675" cy="49325"/>
            </a:xfrm>
            <a:custGeom>
              <a:avLst/>
              <a:gdLst/>
              <a:ahLst/>
              <a:cxnLst/>
              <a:rect l="l" t="t" r="r" b="b"/>
              <a:pathLst>
                <a:path w="1227" h="1973" fill="none" extrusionOk="0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2626275" y="2618250"/>
              <a:ext cx="30575" cy="49350"/>
            </a:xfrm>
            <a:custGeom>
              <a:avLst/>
              <a:gdLst/>
              <a:ahLst/>
              <a:cxnLst/>
              <a:rect l="l" t="t" r="r" b="b"/>
              <a:pathLst>
                <a:path w="1223" h="1974" fill="none" extrusionOk="0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2633950" y="2623175"/>
              <a:ext cx="30675" cy="49250"/>
            </a:xfrm>
            <a:custGeom>
              <a:avLst/>
              <a:gdLst/>
              <a:ahLst/>
              <a:cxnLst/>
              <a:rect l="l" t="t" r="r" b="b"/>
              <a:pathLst>
                <a:path w="1227" h="1970" fill="none" extrusionOk="0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2608950" y="2645225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2613975" y="2637025"/>
              <a:ext cx="39275" cy="24225"/>
            </a:xfrm>
            <a:custGeom>
              <a:avLst/>
              <a:gdLst/>
              <a:ahLst/>
              <a:cxnLst/>
              <a:rect l="l" t="t" r="r" b="b"/>
              <a:pathLst>
                <a:path w="1571" h="969" fill="none" extrusionOk="0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2619100" y="2628825"/>
              <a:ext cx="39075" cy="24225"/>
            </a:xfrm>
            <a:custGeom>
              <a:avLst/>
              <a:gdLst/>
              <a:ahLst/>
              <a:cxnLst/>
              <a:rect l="l" t="t" r="r" b="b"/>
              <a:pathLst>
                <a:path w="1563" h="969" fill="none" extrusionOk="0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2624225" y="2620625"/>
              <a:ext cx="39075" cy="24425"/>
            </a:xfrm>
            <a:custGeom>
              <a:avLst/>
              <a:gdLst/>
              <a:ahLst/>
              <a:cxnLst/>
              <a:rect l="l" t="t" r="r" b="b"/>
              <a:pathLst>
                <a:path w="1563" h="977" fill="none" extrusionOk="0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2629250" y="2612425"/>
              <a:ext cx="39175" cy="24425"/>
            </a:xfrm>
            <a:custGeom>
              <a:avLst/>
              <a:gdLst/>
              <a:ahLst/>
              <a:cxnLst/>
              <a:rect l="l" t="t" r="r" b="b"/>
              <a:pathLst>
                <a:path w="1567" h="977" fill="none" extrusionOk="0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2652100" y="2607300"/>
              <a:ext cx="4950" cy="8125"/>
            </a:xfrm>
            <a:custGeom>
              <a:avLst/>
              <a:gdLst/>
              <a:ahLst/>
              <a:cxnLst/>
              <a:rect l="l" t="t" r="r" b="b"/>
              <a:pathLst>
                <a:path w="198" h="325" fill="none" extrusionOk="0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2666750" y="2503350"/>
              <a:ext cx="69225" cy="73100"/>
            </a:xfrm>
            <a:custGeom>
              <a:avLst/>
              <a:gdLst/>
              <a:ahLst/>
              <a:cxnLst/>
              <a:rect l="l" t="t" r="r" b="b"/>
              <a:pathLst>
                <a:path w="2769" h="2924" fill="none" extrusionOk="0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2673525" y="2507550"/>
              <a:ext cx="30575" cy="49225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2681200" y="2512375"/>
              <a:ext cx="30700" cy="49325"/>
            </a:xfrm>
            <a:custGeom>
              <a:avLst/>
              <a:gdLst/>
              <a:ahLst/>
              <a:cxnLst/>
              <a:rect l="l" t="t" r="r" b="b"/>
              <a:pathLst>
                <a:path w="1228" h="1973" fill="none" extrusionOk="0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2689100" y="2517175"/>
              <a:ext cx="30475" cy="49250"/>
            </a:xfrm>
            <a:custGeom>
              <a:avLst/>
              <a:gdLst/>
              <a:ahLst/>
              <a:cxnLst/>
              <a:rect l="l" t="t" r="r" b="b"/>
              <a:pathLst>
                <a:path w="1219" h="1970" fill="none" extrusionOk="0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2696800" y="2522000"/>
              <a:ext cx="30575" cy="49325"/>
            </a:xfrm>
            <a:custGeom>
              <a:avLst/>
              <a:gdLst/>
              <a:ahLst/>
              <a:cxnLst/>
              <a:rect l="l" t="t" r="r" b="b"/>
              <a:pathLst>
                <a:path w="1223" h="1973" fill="none" extrusionOk="0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2691875" y="2511550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2686750" y="2519750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1"/>
            <p:cNvSpPr/>
            <p:nvPr/>
          </p:nvSpPr>
          <p:spPr>
            <a:xfrm>
              <a:off x="2681625" y="2527950"/>
              <a:ext cx="39275" cy="24325"/>
            </a:xfrm>
            <a:custGeom>
              <a:avLst/>
              <a:gdLst/>
              <a:ahLst/>
              <a:cxnLst/>
              <a:rect l="l" t="t" r="r" b="b"/>
              <a:pathLst>
                <a:path w="1571" h="973" fill="none" extrusionOk="0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2676700" y="2536150"/>
              <a:ext cx="39075" cy="2432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2671575" y="2544350"/>
              <a:ext cx="39075" cy="2432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679375" y="2563525"/>
              <a:ext cx="5050" cy="8025"/>
            </a:xfrm>
            <a:custGeom>
              <a:avLst/>
              <a:gdLst/>
              <a:ahLst/>
              <a:cxnLst/>
              <a:rect l="l" t="t" r="r" b="b"/>
              <a:pathLst>
                <a:path w="202" h="321" fill="none" extrusionOk="0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2730325" y="2628725"/>
              <a:ext cx="11700" cy="7200"/>
            </a:xfrm>
            <a:custGeom>
              <a:avLst/>
              <a:gdLst/>
              <a:ahLst/>
              <a:cxnLst/>
              <a:rect l="l" t="t" r="r" b="b"/>
              <a:pathLst>
                <a:path w="468" h="288" fill="none" extrusionOk="0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w="1325" cap="flat" cmpd="sng">
              <a:solidFill>
                <a:srgbClr val="71717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2641950" y="2590850"/>
              <a:ext cx="23300" cy="15125"/>
            </a:xfrm>
            <a:custGeom>
              <a:avLst/>
              <a:gdLst/>
              <a:ahLst/>
              <a:cxnLst/>
              <a:rect l="l" t="t" r="r" b="b"/>
              <a:pathLst>
                <a:path w="932" h="605" extrusionOk="0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1825425" y="2680375"/>
              <a:ext cx="46875" cy="50150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1825425" y="2680475"/>
              <a:ext cx="46875" cy="50225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1858550" y="2663675"/>
              <a:ext cx="144675" cy="143650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1860275" y="2702125"/>
              <a:ext cx="138950" cy="105200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1809025" y="2554325"/>
              <a:ext cx="156050" cy="136625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1822550" y="2568100"/>
              <a:ext cx="137400" cy="127500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1807600" y="2588125"/>
              <a:ext cx="139550" cy="113375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1815800" y="2663325"/>
              <a:ext cx="29850" cy="24575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1813425" y="2668575"/>
              <a:ext cx="28425" cy="21000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1"/>
            <p:cNvSpPr/>
            <p:nvPr/>
          </p:nvSpPr>
          <p:spPr>
            <a:xfrm>
              <a:off x="1887000" y="2576025"/>
              <a:ext cx="40350" cy="13650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2028825" y="2623325"/>
              <a:ext cx="41025" cy="40250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2056500" y="2631075"/>
              <a:ext cx="27300" cy="16925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2053625" y="2616750"/>
              <a:ext cx="28325" cy="20950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2044800" y="2607200"/>
              <a:ext cx="23300" cy="25750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2035475" y="2612675"/>
              <a:ext cx="13350" cy="25725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2052200" y="2645725"/>
              <a:ext cx="26050" cy="11425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2058025" y="2608425"/>
              <a:ext cx="10075" cy="18775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2045025" y="2613025"/>
              <a:ext cx="5000" cy="9475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2037625" y="2647575"/>
              <a:ext cx="40625" cy="16075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2063775" y="2617950"/>
              <a:ext cx="18075" cy="18175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2067975" y="2632300"/>
              <a:ext cx="15825" cy="13875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1978800" y="2639075"/>
              <a:ext cx="58750" cy="49250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1978800" y="2661925"/>
              <a:ext cx="58750" cy="26550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2022450" y="2639175"/>
              <a:ext cx="350" cy="75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2021850" y="2634975"/>
              <a:ext cx="25125" cy="33525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2025950" y="2635150"/>
              <a:ext cx="21025" cy="33400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1871050" y="2639950"/>
              <a:ext cx="174400" cy="172900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1871675" y="2639900"/>
              <a:ext cx="146500" cy="700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2013950" y="2705600"/>
              <a:ext cx="26875" cy="3477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1932550" y="2661525"/>
              <a:ext cx="80600" cy="64075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1936350" y="2716900"/>
              <a:ext cx="15925" cy="14125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1920775" y="2690225"/>
              <a:ext cx="13350" cy="11750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1937575" y="2716850"/>
              <a:ext cx="14575" cy="11950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1921475" y="2690125"/>
              <a:ext cx="12325" cy="10075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1934500" y="2644200"/>
              <a:ext cx="79275" cy="67150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1941875" y="2707000"/>
              <a:ext cx="19925" cy="19675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1941875" y="2707000"/>
              <a:ext cx="19100" cy="18725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1947425" y="2652125"/>
              <a:ext cx="38675" cy="27775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1932750" y="2751775"/>
              <a:ext cx="77950" cy="66400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1969450" y="2752350"/>
              <a:ext cx="31400" cy="26175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1932975" y="2751775"/>
              <a:ext cx="77725" cy="4100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2046450" y="2773550"/>
              <a:ext cx="15800" cy="62475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2004000" y="2782800"/>
              <a:ext cx="32125" cy="21350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2043775" y="2776600"/>
              <a:ext cx="22475" cy="58450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2044000" y="2776775"/>
              <a:ext cx="20525" cy="57500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1865400" y="2779375"/>
              <a:ext cx="43500" cy="33925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1872075" y="2802775"/>
              <a:ext cx="14775" cy="27375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1885500" y="2806050"/>
              <a:ext cx="11725" cy="30275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1893800" y="2800725"/>
              <a:ext cx="19400" cy="28850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1894325" y="2789450"/>
              <a:ext cx="24425" cy="20675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1860900" y="2794050"/>
              <a:ext cx="21450" cy="23650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1"/>
            <p:cNvSpPr/>
            <p:nvPr/>
          </p:nvSpPr>
          <p:spPr>
            <a:xfrm>
              <a:off x="1895025" y="2780425"/>
              <a:ext cx="23825" cy="29775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1"/>
            <p:cNvSpPr/>
            <p:nvPr/>
          </p:nvSpPr>
          <p:spPr>
            <a:xfrm>
              <a:off x="1903550" y="2806425"/>
              <a:ext cx="9450" cy="23150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1874625" y="2813150"/>
              <a:ext cx="11000" cy="17000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1863975" y="2811100"/>
              <a:ext cx="10800" cy="6675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1888175" y="2812725"/>
              <a:ext cx="8825" cy="23600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1865625" y="2694850"/>
              <a:ext cx="43900" cy="80375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1880800" y="2694900"/>
              <a:ext cx="28725" cy="79100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1866950" y="2720050"/>
              <a:ext cx="16625" cy="33350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1866950" y="2772950"/>
              <a:ext cx="37350" cy="13600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1867675" y="2773225"/>
              <a:ext cx="36500" cy="10200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1992925" y="2710800"/>
              <a:ext cx="93525" cy="54725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2046050" y="2711350"/>
              <a:ext cx="31700" cy="16950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1992925" y="2710800"/>
              <a:ext cx="93525" cy="26600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2076075" y="2718275"/>
              <a:ext cx="67375" cy="62875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2083250" y="2718275"/>
              <a:ext cx="60300" cy="62075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2125175" y="2721550"/>
              <a:ext cx="22375" cy="58450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2125375" y="2721400"/>
              <a:ext cx="20850" cy="57125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1924975" y="2681725"/>
              <a:ext cx="16525" cy="1630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1925075" y="2681525"/>
              <a:ext cx="16125" cy="14875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960850" y="2687550"/>
              <a:ext cx="10375" cy="6825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960850" y="2683425"/>
              <a:ext cx="10675" cy="9025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1975725" y="2700475"/>
              <a:ext cx="8225" cy="5400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1975725" y="2697400"/>
              <a:ext cx="8525" cy="7125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991500" y="2693925"/>
              <a:ext cx="8225" cy="5475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991500" y="2690825"/>
              <a:ext cx="8425" cy="7125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1985050" y="2677825"/>
              <a:ext cx="10475" cy="6800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1985050" y="2673675"/>
              <a:ext cx="10675" cy="9025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1973450" y="2682425"/>
              <a:ext cx="10400" cy="6825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1973450" y="2678300"/>
              <a:ext cx="10600" cy="9000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1874325" y="2577875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Visitor</a:t>
            </a: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844800" y="608307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1. Home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B190B-E83F-76BC-177B-F172F823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628" y="1497773"/>
            <a:ext cx="2519844" cy="340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Visitor</a:t>
            </a: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844800" y="608307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2. </a:t>
            </a:r>
            <a:r>
              <a:rPr lang="en-GB" sz="2000">
                <a:latin typeface="+mj-lt"/>
              </a:rPr>
              <a:t>Detail tour</a:t>
            </a:r>
            <a:endParaRPr lang="en-GB" sz="20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3C0B9-75BA-B60C-5C19-66DC36072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327" y="1068729"/>
            <a:ext cx="3464131" cy="40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</a:t>
            </a:r>
            <a:r>
              <a:rPr lang="en-GB" sz="2400" dirty="0" err="1">
                <a:latin typeface="+mj-lt"/>
              </a:rPr>
              <a:t>Usert</a:t>
            </a:r>
            <a:endParaRPr lang="en-GB" sz="2400" dirty="0">
              <a:latin typeface="+mj-lt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844800" y="608307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1. Booking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56AAC-F29F-4882-7CC3-DF99B3FE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370" y="1170047"/>
            <a:ext cx="5638544" cy="34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0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</a:t>
            </a:r>
            <a:r>
              <a:rPr lang="en-GB" sz="2400" dirty="0" err="1">
                <a:latin typeface="+mj-lt"/>
              </a:rPr>
              <a:t>Usert</a:t>
            </a:r>
            <a:endParaRPr lang="en-GB" sz="2400" dirty="0">
              <a:latin typeface="+mj-lt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841316" y="221652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1. Booking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56AAC-F29F-4882-7CC3-DF99B3FE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11" y="838506"/>
            <a:ext cx="2994131" cy="18361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DA9146-440F-4137-47CE-E12549667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839" y="838506"/>
            <a:ext cx="3088650" cy="1864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3B4242-0822-B570-1D95-A05AB7C62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190" y="2937288"/>
            <a:ext cx="3074552" cy="18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6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</a:t>
            </a:r>
            <a:r>
              <a:rPr lang="en-GB" sz="2400" dirty="0" err="1">
                <a:latin typeface="+mj-lt"/>
              </a:rPr>
              <a:t>Usert</a:t>
            </a:r>
            <a:endParaRPr lang="en-GB" sz="2400" dirty="0">
              <a:latin typeface="+mj-lt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890790" y="786265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2. Profile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2B2B3-C581-F1C9-6AD3-DA8461F7D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21" y="1364505"/>
            <a:ext cx="2877687" cy="33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6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Admin</a:t>
            </a: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D9E55-6983-24EC-F3F9-32469E60F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06" y="1728628"/>
            <a:ext cx="3596445" cy="2101253"/>
          </a:xfrm>
          <a:prstGeom prst="rect">
            <a:avLst/>
          </a:prstGeom>
        </p:spPr>
      </p:pic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887133" y="943603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1. List Transaction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BFBD9-270A-4BD4-9CF0-AAA5E485D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735" y="1727230"/>
            <a:ext cx="3599126" cy="21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6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Admin</a:t>
            </a: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798982" y="636014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2. Income Trip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FBDF4-7C01-40D4-FE64-73C95A7E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59" y="1281306"/>
            <a:ext cx="3699562" cy="33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4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-463984" y="40636"/>
            <a:ext cx="3088650" cy="532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Fitur Admin</a:t>
            </a: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95;p22">
            <a:extLst>
              <a:ext uri="{FF2B5EF4-FFF2-40B4-BE49-F238E27FC236}">
                <a16:creationId xmlns:a16="http://schemas.microsoft.com/office/drawing/2014/main" id="{4F764A33-1CAB-BC54-A23D-DF0E4C490050}"/>
              </a:ext>
            </a:extLst>
          </p:cNvPr>
          <p:cNvSpPr txBox="1">
            <a:spLocks/>
          </p:cNvSpPr>
          <p:nvPr/>
        </p:nvSpPr>
        <p:spPr>
          <a:xfrm>
            <a:off x="2798982" y="636014"/>
            <a:ext cx="3088650" cy="53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 i="0" u="none" strike="noStrike" cap="none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>
                <a:latin typeface="+mj-lt"/>
              </a:rPr>
              <a:t>3. Add Trip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73192-64F4-BFFF-7727-FACBA746E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98" y="1254782"/>
            <a:ext cx="3050914" cy="32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391150" y="1500807"/>
            <a:ext cx="8342700" cy="1678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SIMULASI WEB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ONTRAKING DEWE TOUR</a:t>
            </a: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5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27"/>
          <p:cNvSpPr txBox="1">
            <a:spLocks noGrp="1"/>
          </p:cNvSpPr>
          <p:nvPr>
            <p:ph type="title" idx="2"/>
          </p:nvPr>
        </p:nvSpPr>
        <p:spPr>
          <a:xfrm>
            <a:off x="890275" y="2781250"/>
            <a:ext cx="28674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>
                <a:latin typeface="Scope One" panose="020B0604020202020204" charset="0"/>
                <a:cs typeface="Scope One" panose="020B0604020202020204" charset="0"/>
              </a:rPr>
              <a:t>SIMULASI WEB</a:t>
            </a:r>
            <a:endParaRPr sz="3600" dirty="0">
              <a:solidFill>
                <a:srgbClr val="753E93"/>
              </a:solidFill>
              <a:latin typeface="Scope One" panose="020B0604020202020204" charset="0"/>
              <a:cs typeface="Scop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3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1" name="Google Shape;2481;p22"/>
          <p:cNvGrpSpPr/>
          <p:nvPr/>
        </p:nvGrpSpPr>
        <p:grpSpPr>
          <a:xfrm rot="-3358774" flipH="1">
            <a:off x="7909407" y="3994325"/>
            <a:ext cx="1565759" cy="1465272"/>
            <a:chOff x="1407275" y="964138"/>
            <a:chExt cx="1092300" cy="990748"/>
          </a:xfrm>
        </p:grpSpPr>
        <p:sp>
          <p:nvSpPr>
            <p:cNvPr id="2482" name="Google Shape;2482;p22"/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22"/>
          <p:cNvGrpSpPr/>
          <p:nvPr/>
        </p:nvGrpSpPr>
        <p:grpSpPr>
          <a:xfrm>
            <a:off x="1555586" y="967185"/>
            <a:ext cx="728534" cy="664018"/>
            <a:chOff x="1784625" y="1269100"/>
            <a:chExt cx="160350" cy="146150"/>
          </a:xfrm>
        </p:grpSpPr>
        <p:sp>
          <p:nvSpPr>
            <p:cNvPr id="2488" name="Google Shape;2488;p22"/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2"/>
          <p:cNvSpPr txBox="1">
            <a:spLocks noGrp="1"/>
          </p:cNvSpPr>
          <p:nvPr>
            <p:ph type="ctrTitle"/>
          </p:nvPr>
        </p:nvSpPr>
        <p:spPr>
          <a:xfrm>
            <a:off x="391150" y="1500807"/>
            <a:ext cx="8342700" cy="1678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+mj-lt"/>
              </a:rPr>
              <a:t>Pembuatan</a:t>
            </a:r>
            <a:r>
              <a:rPr lang="en-GB" dirty="0">
                <a:latin typeface="+mj-lt"/>
              </a:rPr>
              <a:t> web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ONTRAKING</a:t>
            </a:r>
            <a:endParaRPr dirty="0">
              <a:latin typeface="+mj-lt"/>
            </a:endParaRPr>
          </a:p>
        </p:txBody>
      </p:sp>
      <p:sp>
        <p:nvSpPr>
          <p:cNvPr id="2496" name="Google Shape;2496;p22"/>
          <p:cNvSpPr txBox="1">
            <a:spLocks noGrp="1"/>
          </p:cNvSpPr>
          <p:nvPr>
            <p:ph type="subTitle" idx="1"/>
          </p:nvPr>
        </p:nvSpPr>
        <p:spPr>
          <a:xfrm>
            <a:off x="1771500" y="3110250"/>
            <a:ext cx="55821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497" name="Google Shape;2497;p22"/>
          <p:cNvSpPr/>
          <p:nvPr/>
        </p:nvSpPr>
        <p:spPr>
          <a:xfrm>
            <a:off x="1821876" y="1684991"/>
            <a:ext cx="1337" cy="1310"/>
          </a:xfrm>
          <a:custGeom>
            <a:avLst/>
            <a:gdLst/>
            <a:ahLst/>
            <a:cxnLst/>
            <a:rect l="l" t="t" r="r" b="b"/>
            <a:pathLst>
              <a:path w="197" h="193" extrusionOk="0">
                <a:moveTo>
                  <a:pt x="98" y="0"/>
                </a:moveTo>
                <a:cubicBezTo>
                  <a:pt x="41" y="0"/>
                  <a:pt x="0" y="45"/>
                  <a:pt x="0" y="99"/>
                </a:cubicBezTo>
                <a:cubicBezTo>
                  <a:pt x="0" y="152"/>
                  <a:pt x="49" y="193"/>
                  <a:pt x="98" y="193"/>
                </a:cubicBezTo>
                <a:cubicBezTo>
                  <a:pt x="156" y="193"/>
                  <a:pt x="197" y="148"/>
                  <a:pt x="197" y="99"/>
                </a:cubicBezTo>
                <a:cubicBezTo>
                  <a:pt x="197" y="45"/>
                  <a:pt x="156" y="0"/>
                  <a:pt x="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22"/>
          <p:cNvSpPr/>
          <p:nvPr/>
        </p:nvSpPr>
        <p:spPr>
          <a:xfrm>
            <a:off x="1831748" y="1673442"/>
            <a:ext cx="1398" cy="1398"/>
          </a:xfrm>
          <a:custGeom>
            <a:avLst/>
            <a:gdLst/>
            <a:ahLst/>
            <a:cxnLst/>
            <a:rect l="l" t="t" r="r" b="b"/>
            <a:pathLst>
              <a:path w="206" h="206" extrusionOk="0">
                <a:moveTo>
                  <a:pt x="103" y="0"/>
                </a:moveTo>
                <a:cubicBezTo>
                  <a:pt x="46" y="0"/>
                  <a:pt x="1" y="46"/>
                  <a:pt x="1" y="103"/>
                </a:cubicBezTo>
                <a:cubicBezTo>
                  <a:pt x="1" y="160"/>
                  <a:pt x="46" y="205"/>
                  <a:pt x="103" y="205"/>
                </a:cubicBezTo>
                <a:cubicBezTo>
                  <a:pt x="161" y="205"/>
                  <a:pt x="206" y="160"/>
                  <a:pt x="206" y="103"/>
                </a:cubicBezTo>
                <a:cubicBezTo>
                  <a:pt x="206" y="46"/>
                  <a:pt x="161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732;p40">
            <a:extLst>
              <a:ext uri="{FF2B5EF4-FFF2-40B4-BE49-F238E27FC236}">
                <a16:creationId xmlns:a16="http://schemas.microsoft.com/office/drawing/2014/main" id="{1832DEC6-DEAB-6970-5AB2-07A7BCE3457C}"/>
              </a:ext>
            </a:extLst>
          </p:cNvPr>
          <p:cNvSpPr txBox="1"/>
          <p:nvPr/>
        </p:nvSpPr>
        <p:spPr>
          <a:xfrm>
            <a:off x="4710224" y="3064669"/>
            <a:ext cx="36414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520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bg1"/>
                </a:solidFill>
                <a:latin typeface="+mj-lt"/>
                <a:ea typeface="Unica One"/>
                <a:cs typeface="Unica One"/>
                <a:sym typeface="Unica One"/>
              </a:rPr>
              <a:t>Oleh : handika al falaq</a:t>
            </a:r>
            <a:endParaRPr sz="1800" dirty="0">
              <a:solidFill>
                <a:schemeClr val="bg1"/>
              </a:solidFill>
              <a:latin typeface="+mj-lt"/>
              <a:ea typeface="Scope One"/>
              <a:cs typeface="Scope One"/>
              <a:sym typeface="Scope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27"/>
          <p:cNvSpPr txBox="1">
            <a:spLocks noGrp="1"/>
          </p:cNvSpPr>
          <p:nvPr>
            <p:ph type="title" idx="2"/>
          </p:nvPr>
        </p:nvSpPr>
        <p:spPr>
          <a:xfrm>
            <a:off x="890275" y="2781250"/>
            <a:ext cx="2867400" cy="7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>
                <a:latin typeface="Scope One" panose="020B0604020202020204" charset="0"/>
                <a:cs typeface="Scope One" panose="020B0604020202020204" charset="0"/>
              </a:rPr>
              <a:t>Thank You</a:t>
            </a:r>
            <a:endParaRPr sz="3600" dirty="0">
              <a:solidFill>
                <a:srgbClr val="753E93"/>
              </a:solidFill>
              <a:latin typeface="Scope One" panose="020B0604020202020204" charset="0"/>
              <a:cs typeface="Scope On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23"/>
          <p:cNvSpPr txBox="1">
            <a:spLocks noGrp="1"/>
          </p:cNvSpPr>
          <p:nvPr>
            <p:ph type="subTitle" idx="1"/>
          </p:nvPr>
        </p:nvSpPr>
        <p:spPr>
          <a:xfrm>
            <a:off x="-1302020" y="84121"/>
            <a:ext cx="8577962" cy="67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GB" sz="2400" dirty="0">
                <a:latin typeface="+mj-lt"/>
              </a:rPr>
              <a:t>Nama Project </a:t>
            </a:r>
            <a:r>
              <a:rPr lang="en-GB" sz="2400" dirty="0">
                <a:solidFill>
                  <a:schemeClr val="bg1"/>
                </a:solidFill>
                <a:latin typeface="+mj-lt"/>
                <a:cs typeface="Scope One" panose="020B0604020202020204" charset="0"/>
              </a:rPr>
              <a:t>DEWE TOUR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+mj-lt"/>
            </a:endParaRPr>
          </a:p>
        </p:txBody>
      </p:sp>
      <p:grpSp>
        <p:nvGrpSpPr>
          <p:cNvPr id="2505" name="Google Shape;2505;p23"/>
          <p:cNvGrpSpPr/>
          <p:nvPr/>
        </p:nvGrpSpPr>
        <p:grpSpPr>
          <a:xfrm rot="7560219" flipH="1">
            <a:off x="-733725" y="-432469"/>
            <a:ext cx="1746097" cy="1763524"/>
            <a:chOff x="1977150" y="891025"/>
            <a:chExt cx="255500" cy="258050"/>
          </a:xfrm>
        </p:grpSpPr>
        <p:sp>
          <p:nvSpPr>
            <p:cNvPr id="2506" name="Google Shape;2506;p23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03;p23">
            <a:extLst>
              <a:ext uri="{FF2B5EF4-FFF2-40B4-BE49-F238E27FC236}">
                <a16:creationId xmlns:a16="http://schemas.microsoft.com/office/drawing/2014/main" id="{65F8BF00-2CA5-8B21-7D46-38E6AC3DBAAA}"/>
              </a:ext>
            </a:extLst>
          </p:cNvPr>
          <p:cNvSpPr txBox="1">
            <a:spLocks/>
          </p:cNvSpPr>
          <p:nvPr/>
        </p:nvSpPr>
        <p:spPr>
          <a:xfrm>
            <a:off x="3388603" y="4551176"/>
            <a:ext cx="2713934" cy="90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>
                <a:solidFill>
                  <a:schemeClr val="bg1"/>
                </a:solidFill>
                <a:latin typeface="+mj-lt"/>
                <a:cs typeface="Scope One" panose="020B0604020202020204" charset="0"/>
              </a:rPr>
              <a:t>Tampilan</a:t>
            </a:r>
            <a:r>
              <a:rPr lang="en-GB" dirty="0">
                <a:solidFill>
                  <a:schemeClr val="bg1"/>
                </a:solidFill>
                <a:latin typeface="+mj-lt"/>
                <a:cs typeface="Scope One" panose="020B0604020202020204" charset="0"/>
              </a:rPr>
              <a:t> home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30EBB-F3ED-DDDF-AE59-61E50817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34" y="690866"/>
            <a:ext cx="2853272" cy="3860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23"/>
          <p:cNvSpPr txBox="1">
            <a:spLocks noGrp="1"/>
          </p:cNvSpPr>
          <p:nvPr>
            <p:ph type="subTitle" idx="1"/>
          </p:nvPr>
        </p:nvSpPr>
        <p:spPr>
          <a:xfrm>
            <a:off x="-714206" y="91610"/>
            <a:ext cx="5057700" cy="676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 err="1">
                <a:latin typeface="+mj-lt"/>
              </a:rPr>
              <a:t>Tujuan</a:t>
            </a:r>
            <a:r>
              <a:rPr lang="en-GB" sz="2400" dirty="0">
                <a:latin typeface="+mj-lt"/>
              </a:rPr>
              <a:t> </a:t>
            </a:r>
            <a:endParaRPr sz="2400" dirty="0">
              <a:latin typeface="+mj-lt"/>
            </a:endParaRPr>
          </a:p>
        </p:txBody>
      </p:sp>
      <p:grpSp>
        <p:nvGrpSpPr>
          <p:cNvPr id="2505" name="Google Shape;2505;p23"/>
          <p:cNvGrpSpPr/>
          <p:nvPr/>
        </p:nvGrpSpPr>
        <p:grpSpPr>
          <a:xfrm rot="7560219" flipH="1">
            <a:off x="-733725" y="-432469"/>
            <a:ext cx="1746097" cy="1763524"/>
            <a:chOff x="1977150" y="891025"/>
            <a:chExt cx="255500" cy="258050"/>
          </a:xfrm>
        </p:grpSpPr>
        <p:sp>
          <p:nvSpPr>
            <p:cNvPr id="2506" name="Google Shape;2506;p23"/>
            <p:cNvSpPr/>
            <p:nvPr/>
          </p:nvSpPr>
          <p:spPr>
            <a:xfrm>
              <a:off x="2058550" y="1111325"/>
              <a:ext cx="41325" cy="37750"/>
            </a:xfrm>
            <a:custGeom>
              <a:avLst/>
              <a:gdLst/>
              <a:ahLst/>
              <a:cxnLst/>
              <a:rect l="l" t="t" r="r" b="b"/>
              <a:pathLst>
                <a:path w="1653" h="1510" extrusionOk="0">
                  <a:moveTo>
                    <a:pt x="641" y="0"/>
                  </a:moveTo>
                  <a:cubicBezTo>
                    <a:pt x="353" y="0"/>
                    <a:pt x="104" y="212"/>
                    <a:pt x="70" y="505"/>
                  </a:cubicBezTo>
                  <a:lnTo>
                    <a:pt x="33" y="812"/>
                  </a:lnTo>
                  <a:cubicBezTo>
                    <a:pt x="0" y="1124"/>
                    <a:pt x="226" y="1411"/>
                    <a:pt x="538" y="1452"/>
                  </a:cubicBezTo>
                  <a:lnTo>
                    <a:pt x="943" y="1505"/>
                  </a:lnTo>
                  <a:cubicBezTo>
                    <a:pt x="966" y="1508"/>
                    <a:pt x="988" y="1509"/>
                    <a:pt x="1010" y="1509"/>
                  </a:cubicBezTo>
                  <a:cubicBezTo>
                    <a:pt x="1295" y="1509"/>
                    <a:pt x="1545" y="1294"/>
                    <a:pt x="1583" y="1001"/>
                  </a:cubicBezTo>
                  <a:lnTo>
                    <a:pt x="1620" y="693"/>
                  </a:lnTo>
                  <a:cubicBezTo>
                    <a:pt x="1653" y="382"/>
                    <a:pt x="1427" y="95"/>
                    <a:pt x="1116" y="54"/>
                  </a:cubicBezTo>
                  <a:lnTo>
                    <a:pt x="710" y="4"/>
                  </a:lnTo>
                  <a:cubicBezTo>
                    <a:pt x="687" y="2"/>
                    <a:pt x="664" y="0"/>
                    <a:pt x="64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2186900" y="1026575"/>
              <a:ext cx="45750" cy="45275"/>
            </a:xfrm>
            <a:custGeom>
              <a:avLst/>
              <a:gdLst/>
              <a:ahLst/>
              <a:cxnLst/>
              <a:rect l="l" t="t" r="r" b="b"/>
              <a:pathLst>
                <a:path w="1830" h="1811" extrusionOk="0">
                  <a:moveTo>
                    <a:pt x="678" y="1"/>
                  </a:moveTo>
                  <a:cubicBezTo>
                    <a:pt x="563" y="1"/>
                    <a:pt x="455" y="73"/>
                    <a:pt x="410" y="184"/>
                  </a:cubicBezTo>
                  <a:lnTo>
                    <a:pt x="58" y="1106"/>
                  </a:lnTo>
                  <a:cubicBezTo>
                    <a:pt x="0" y="1250"/>
                    <a:pt x="78" y="1418"/>
                    <a:pt x="222" y="1475"/>
                  </a:cubicBezTo>
                  <a:lnTo>
                    <a:pt x="1050" y="1791"/>
                  </a:lnTo>
                  <a:cubicBezTo>
                    <a:pt x="1085" y="1804"/>
                    <a:pt x="1121" y="1811"/>
                    <a:pt x="1156" y="1811"/>
                  </a:cubicBezTo>
                  <a:cubicBezTo>
                    <a:pt x="1272" y="1811"/>
                    <a:pt x="1378" y="1742"/>
                    <a:pt x="1419" y="1631"/>
                  </a:cubicBezTo>
                  <a:lnTo>
                    <a:pt x="1776" y="709"/>
                  </a:lnTo>
                  <a:cubicBezTo>
                    <a:pt x="1829" y="557"/>
                    <a:pt x="1755" y="393"/>
                    <a:pt x="1612" y="340"/>
                  </a:cubicBezTo>
                  <a:lnTo>
                    <a:pt x="779" y="20"/>
                  </a:lnTo>
                  <a:cubicBezTo>
                    <a:pt x="746" y="7"/>
                    <a:pt x="712" y="1"/>
                    <a:pt x="678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2169475" y="934025"/>
              <a:ext cx="44500" cy="40975"/>
            </a:xfrm>
            <a:custGeom>
              <a:avLst/>
              <a:gdLst/>
              <a:ahLst/>
              <a:cxnLst/>
              <a:rect l="l" t="t" r="r" b="b"/>
              <a:pathLst>
                <a:path w="1780" h="1639" extrusionOk="0">
                  <a:moveTo>
                    <a:pt x="887" y="1"/>
                  </a:moveTo>
                  <a:cubicBezTo>
                    <a:pt x="762" y="1"/>
                    <a:pt x="636" y="39"/>
                    <a:pt x="529" y="117"/>
                  </a:cubicBezTo>
                  <a:lnTo>
                    <a:pt x="324" y="273"/>
                  </a:lnTo>
                  <a:cubicBezTo>
                    <a:pt x="58" y="466"/>
                    <a:pt x="0" y="847"/>
                    <a:pt x="201" y="1114"/>
                  </a:cubicBezTo>
                  <a:lnTo>
                    <a:pt x="410" y="1397"/>
                  </a:lnTo>
                  <a:cubicBezTo>
                    <a:pt x="527" y="1555"/>
                    <a:pt x="708" y="1638"/>
                    <a:pt x="891" y="1638"/>
                  </a:cubicBezTo>
                  <a:cubicBezTo>
                    <a:pt x="1016" y="1638"/>
                    <a:pt x="1143" y="1600"/>
                    <a:pt x="1251" y="1520"/>
                  </a:cubicBezTo>
                  <a:lnTo>
                    <a:pt x="1456" y="1364"/>
                  </a:lnTo>
                  <a:cubicBezTo>
                    <a:pt x="1722" y="1171"/>
                    <a:pt x="1780" y="790"/>
                    <a:pt x="1579" y="523"/>
                  </a:cubicBezTo>
                  <a:lnTo>
                    <a:pt x="1370" y="240"/>
                  </a:lnTo>
                  <a:cubicBezTo>
                    <a:pt x="1250" y="82"/>
                    <a:pt x="1069" y="1"/>
                    <a:pt x="887" y="1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2073400" y="891025"/>
              <a:ext cx="40025" cy="37450"/>
            </a:xfrm>
            <a:custGeom>
              <a:avLst/>
              <a:gdLst/>
              <a:ahLst/>
              <a:cxnLst/>
              <a:rect l="l" t="t" r="r" b="b"/>
              <a:pathLst>
                <a:path w="1601" h="1498" extrusionOk="0">
                  <a:moveTo>
                    <a:pt x="323" y="0"/>
                  </a:moveTo>
                  <a:cubicBezTo>
                    <a:pt x="165" y="0"/>
                    <a:pt x="42" y="128"/>
                    <a:pt x="34" y="279"/>
                  </a:cubicBezTo>
                  <a:lnTo>
                    <a:pt x="5" y="1157"/>
                  </a:lnTo>
                  <a:cubicBezTo>
                    <a:pt x="1" y="1321"/>
                    <a:pt x="128" y="1456"/>
                    <a:pt x="288" y="1460"/>
                  </a:cubicBezTo>
                  <a:lnTo>
                    <a:pt x="1260" y="1497"/>
                  </a:lnTo>
                  <a:cubicBezTo>
                    <a:pt x="1262" y="1497"/>
                    <a:pt x="1265" y="1497"/>
                    <a:pt x="1267" y="1497"/>
                  </a:cubicBezTo>
                  <a:cubicBezTo>
                    <a:pt x="1428" y="1497"/>
                    <a:pt x="1559" y="1372"/>
                    <a:pt x="1563" y="1214"/>
                  </a:cubicBezTo>
                  <a:lnTo>
                    <a:pt x="1592" y="337"/>
                  </a:lnTo>
                  <a:cubicBezTo>
                    <a:pt x="1600" y="173"/>
                    <a:pt x="1469" y="41"/>
                    <a:pt x="1313" y="33"/>
                  </a:cubicBezTo>
                  <a:lnTo>
                    <a:pt x="337" y="0"/>
                  </a:lnTo>
                  <a:cubicBezTo>
                    <a:pt x="332" y="0"/>
                    <a:pt x="327" y="0"/>
                    <a:pt x="323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986900" y="933675"/>
              <a:ext cx="46350" cy="43400"/>
            </a:xfrm>
            <a:custGeom>
              <a:avLst/>
              <a:gdLst/>
              <a:ahLst/>
              <a:cxnLst/>
              <a:rect l="l" t="t" r="r" b="b"/>
              <a:pathLst>
                <a:path w="1854" h="1736" extrusionOk="0">
                  <a:moveTo>
                    <a:pt x="1042" y="0"/>
                  </a:moveTo>
                  <a:cubicBezTo>
                    <a:pt x="827" y="0"/>
                    <a:pt x="616" y="96"/>
                    <a:pt x="472" y="275"/>
                  </a:cubicBezTo>
                  <a:lnTo>
                    <a:pt x="250" y="554"/>
                  </a:lnTo>
                  <a:cubicBezTo>
                    <a:pt x="0" y="865"/>
                    <a:pt x="57" y="1329"/>
                    <a:pt x="369" y="1579"/>
                  </a:cubicBezTo>
                  <a:cubicBezTo>
                    <a:pt x="501" y="1684"/>
                    <a:pt x="659" y="1735"/>
                    <a:pt x="816" y="1735"/>
                  </a:cubicBezTo>
                  <a:cubicBezTo>
                    <a:pt x="1032" y="1735"/>
                    <a:pt x="1247" y="1640"/>
                    <a:pt x="1394" y="1460"/>
                  </a:cubicBezTo>
                  <a:lnTo>
                    <a:pt x="1607" y="1185"/>
                  </a:lnTo>
                  <a:cubicBezTo>
                    <a:pt x="1854" y="869"/>
                    <a:pt x="1804" y="410"/>
                    <a:pt x="1497" y="160"/>
                  </a:cubicBezTo>
                  <a:cubicBezTo>
                    <a:pt x="1361" y="52"/>
                    <a:pt x="1201" y="0"/>
                    <a:pt x="1042" y="0"/>
                  </a:cubicBez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1977250" y="898100"/>
              <a:ext cx="247600" cy="247600"/>
            </a:xfrm>
            <a:custGeom>
              <a:avLst/>
              <a:gdLst/>
              <a:ahLst/>
              <a:cxnLst/>
              <a:rect l="l" t="t" r="r" b="b"/>
              <a:pathLst>
                <a:path w="9904" h="9904" extrusionOk="0">
                  <a:moveTo>
                    <a:pt x="4962" y="0"/>
                  </a:moveTo>
                  <a:cubicBezTo>
                    <a:pt x="4959" y="0"/>
                    <a:pt x="4957" y="0"/>
                    <a:pt x="4954" y="0"/>
                  </a:cubicBezTo>
                  <a:cubicBezTo>
                    <a:pt x="2219" y="0"/>
                    <a:pt x="1" y="2215"/>
                    <a:pt x="1" y="4954"/>
                  </a:cubicBezTo>
                  <a:cubicBezTo>
                    <a:pt x="1" y="7685"/>
                    <a:pt x="2215" y="9903"/>
                    <a:pt x="4954" y="9903"/>
                  </a:cubicBezTo>
                  <a:cubicBezTo>
                    <a:pt x="7685" y="9903"/>
                    <a:pt x="9903" y="7693"/>
                    <a:pt x="9903" y="4954"/>
                  </a:cubicBezTo>
                  <a:cubicBezTo>
                    <a:pt x="9903" y="2221"/>
                    <a:pt x="7689" y="0"/>
                    <a:pt x="4962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1977150" y="996300"/>
              <a:ext cx="247600" cy="149400"/>
            </a:xfrm>
            <a:custGeom>
              <a:avLst/>
              <a:gdLst/>
              <a:ahLst/>
              <a:cxnLst/>
              <a:rect l="l" t="t" r="r" b="b"/>
              <a:pathLst>
                <a:path w="9904" h="5976" extrusionOk="0">
                  <a:moveTo>
                    <a:pt x="107" y="1"/>
                  </a:moveTo>
                  <a:cubicBezTo>
                    <a:pt x="37" y="333"/>
                    <a:pt x="1" y="677"/>
                    <a:pt x="1" y="1026"/>
                  </a:cubicBezTo>
                  <a:cubicBezTo>
                    <a:pt x="1" y="3765"/>
                    <a:pt x="2219" y="5975"/>
                    <a:pt x="4950" y="5975"/>
                  </a:cubicBezTo>
                  <a:cubicBezTo>
                    <a:pt x="7689" y="5975"/>
                    <a:pt x="9903" y="3757"/>
                    <a:pt x="9903" y="1026"/>
                  </a:cubicBezTo>
                  <a:cubicBezTo>
                    <a:pt x="9903" y="673"/>
                    <a:pt x="9866" y="329"/>
                    <a:pt x="9797" y="1"/>
                  </a:cubicBezTo>
                  <a:cubicBezTo>
                    <a:pt x="9329" y="2239"/>
                    <a:pt x="7336" y="3929"/>
                    <a:pt x="4950" y="3929"/>
                  </a:cubicBezTo>
                  <a:cubicBezTo>
                    <a:pt x="2567" y="3929"/>
                    <a:pt x="579" y="2248"/>
                    <a:pt x="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2042150" y="945550"/>
              <a:ext cx="31075" cy="21500"/>
            </a:xfrm>
            <a:custGeom>
              <a:avLst/>
              <a:gdLst/>
              <a:ahLst/>
              <a:cxnLst/>
              <a:rect l="l" t="t" r="r" b="b"/>
              <a:pathLst>
                <a:path w="1243" h="860" extrusionOk="0">
                  <a:moveTo>
                    <a:pt x="778" y="0"/>
                  </a:moveTo>
                  <a:cubicBezTo>
                    <a:pt x="681" y="0"/>
                    <a:pt x="576" y="22"/>
                    <a:pt x="472" y="66"/>
                  </a:cubicBezTo>
                  <a:cubicBezTo>
                    <a:pt x="172" y="189"/>
                    <a:pt x="0" y="456"/>
                    <a:pt x="82" y="657"/>
                  </a:cubicBezTo>
                  <a:cubicBezTo>
                    <a:pt x="136" y="788"/>
                    <a:pt x="287" y="860"/>
                    <a:pt x="467" y="860"/>
                  </a:cubicBezTo>
                  <a:cubicBezTo>
                    <a:pt x="564" y="860"/>
                    <a:pt x="668" y="839"/>
                    <a:pt x="771" y="796"/>
                  </a:cubicBezTo>
                  <a:cubicBezTo>
                    <a:pt x="1075" y="673"/>
                    <a:pt x="1243" y="407"/>
                    <a:pt x="1161" y="206"/>
                  </a:cubicBezTo>
                  <a:cubicBezTo>
                    <a:pt x="1105" y="73"/>
                    <a:pt x="956" y="0"/>
                    <a:pt x="77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2034150" y="940200"/>
              <a:ext cx="41850" cy="29475"/>
            </a:xfrm>
            <a:custGeom>
              <a:avLst/>
              <a:gdLst/>
              <a:ahLst/>
              <a:cxnLst/>
              <a:rect l="l" t="t" r="r" b="b"/>
              <a:pathLst>
                <a:path w="1674" h="1179" extrusionOk="0">
                  <a:moveTo>
                    <a:pt x="1174" y="1"/>
                  </a:moveTo>
                  <a:cubicBezTo>
                    <a:pt x="1028" y="1"/>
                    <a:pt x="870" y="31"/>
                    <a:pt x="714" y="96"/>
                  </a:cubicBezTo>
                  <a:cubicBezTo>
                    <a:pt x="263" y="280"/>
                    <a:pt x="0" y="682"/>
                    <a:pt x="128" y="986"/>
                  </a:cubicBezTo>
                  <a:cubicBezTo>
                    <a:pt x="160" y="1060"/>
                    <a:pt x="218" y="1129"/>
                    <a:pt x="292" y="1178"/>
                  </a:cubicBezTo>
                  <a:cubicBezTo>
                    <a:pt x="251" y="1137"/>
                    <a:pt x="226" y="1096"/>
                    <a:pt x="205" y="1047"/>
                  </a:cubicBezTo>
                  <a:cubicBezTo>
                    <a:pt x="78" y="744"/>
                    <a:pt x="337" y="342"/>
                    <a:pt x="792" y="157"/>
                  </a:cubicBezTo>
                  <a:cubicBezTo>
                    <a:pt x="948" y="94"/>
                    <a:pt x="1105" y="63"/>
                    <a:pt x="1250" y="63"/>
                  </a:cubicBezTo>
                  <a:cubicBezTo>
                    <a:pt x="1413" y="63"/>
                    <a:pt x="1561" y="102"/>
                    <a:pt x="1673" y="178"/>
                  </a:cubicBezTo>
                  <a:cubicBezTo>
                    <a:pt x="1560" y="63"/>
                    <a:pt x="1380" y="1"/>
                    <a:pt x="1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43875" y="947600"/>
              <a:ext cx="29350" cy="19350"/>
            </a:xfrm>
            <a:custGeom>
              <a:avLst/>
              <a:gdLst/>
              <a:ahLst/>
              <a:cxnLst/>
              <a:rect l="l" t="t" r="r" b="b"/>
              <a:pathLst>
                <a:path w="1174" h="774" extrusionOk="0">
                  <a:moveTo>
                    <a:pt x="997" y="1"/>
                  </a:moveTo>
                  <a:lnTo>
                    <a:pt x="997" y="1"/>
                  </a:lnTo>
                  <a:cubicBezTo>
                    <a:pt x="1051" y="198"/>
                    <a:pt x="883" y="440"/>
                    <a:pt x="596" y="559"/>
                  </a:cubicBezTo>
                  <a:cubicBezTo>
                    <a:pt x="492" y="602"/>
                    <a:pt x="388" y="623"/>
                    <a:pt x="292" y="623"/>
                  </a:cubicBezTo>
                  <a:cubicBezTo>
                    <a:pt x="178" y="623"/>
                    <a:pt x="76" y="594"/>
                    <a:pt x="1" y="538"/>
                  </a:cubicBezTo>
                  <a:lnTo>
                    <a:pt x="1" y="538"/>
                  </a:lnTo>
                  <a:cubicBezTo>
                    <a:pt x="5" y="550"/>
                    <a:pt x="5" y="559"/>
                    <a:pt x="13" y="571"/>
                  </a:cubicBezTo>
                  <a:cubicBezTo>
                    <a:pt x="67" y="699"/>
                    <a:pt x="217" y="773"/>
                    <a:pt x="398" y="773"/>
                  </a:cubicBezTo>
                  <a:cubicBezTo>
                    <a:pt x="494" y="773"/>
                    <a:pt x="599" y="752"/>
                    <a:pt x="702" y="706"/>
                  </a:cubicBezTo>
                  <a:cubicBezTo>
                    <a:pt x="1001" y="583"/>
                    <a:pt x="1174" y="325"/>
                    <a:pt x="1092" y="124"/>
                  </a:cubicBezTo>
                  <a:cubicBezTo>
                    <a:pt x="1071" y="71"/>
                    <a:pt x="1038" y="30"/>
                    <a:pt x="99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2093925" y="917650"/>
              <a:ext cx="20200" cy="11125"/>
            </a:xfrm>
            <a:custGeom>
              <a:avLst/>
              <a:gdLst/>
              <a:ahLst/>
              <a:cxnLst/>
              <a:rect l="l" t="t" r="r" b="b"/>
              <a:pathLst>
                <a:path w="808" h="445" extrusionOk="0">
                  <a:moveTo>
                    <a:pt x="461" y="1"/>
                  </a:moveTo>
                  <a:cubicBezTo>
                    <a:pt x="434" y="1"/>
                    <a:pt x="406" y="2"/>
                    <a:pt x="377" y="6"/>
                  </a:cubicBezTo>
                  <a:cubicBezTo>
                    <a:pt x="164" y="30"/>
                    <a:pt x="0" y="149"/>
                    <a:pt x="12" y="268"/>
                  </a:cubicBezTo>
                  <a:cubicBezTo>
                    <a:pt x="27" y="369"/>
                    <a:pt x="171" y="445"/>
                    <a:pt x="354" y="445"/>
                  </a:cubicBezTo>
                  <a:cubicBezTo>
                    <a:pt x="379" y="445"/>
                    <a:pt x="404" y="443"/>
                    <a:pt x="431" y="440"/>
                  </a:cubicBezTo>
                  <a:cubicBezTo>
                    <a:pt x="644" y="416"/>
                    <a:pt x="808" y="297"/>
                    <a:pt x="791" y="178"/>
                  </a:cubicBezTo>
                  <a:cubicBezTo>
                    <a:pt x="784" y="71"/>
                    <a:pt x="643" y="1"/>
                    <a:pt x="46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2135225" y="957850"/>
              <a:ext cx="12225" cy="11225"/>
            </a:xfrm>
            <a:custGeom>
              <a:avLst/>
              <a:gdLst/>
              <a:ahLst/>
              <a:cxnLst/>
              <a:rect l="l" t="t" r="r" b="b"/>
              <a:pathLst>
                <a:path w="489" h="449" extrusionOk="0">
                  <a:moveTo>
                    <a:pt x="115" y="1"/>
                  </a:moveTo>
                  <a:cubicBezTo>
                    <a:pt x="103" y="13"/>
                    <a:pt x="95" y="26"/>
                    <a:pt x="91" y="42"/>
                  </a:cubicBezTo>
                  <a:cubicBezTo>
                    <a:pt x="1" y="198"/>
                    <a:pt x="13" y="370"/>
                    <a:pt x="119" y="427"/>
                  </a:cubicBezTo>
                  <a:cubicBezTo>
                    <a:pt x="143" y="442"/>
                    <a:pt x="170" y="448"/>
                    <a:pt x="199" y="448"/>
                  </a:cubicBezTo>
                  <a:cubicBezTo>
                    <a:pt x="293" y="448"/>
                    <a:pt x="402" y="376"/>
                    <a:pt x="468" y="259"/>
                  </a:cubicBezTo>
                  <a:cubicBezTo>
                    <a:pt x="480" y="243"/>
                    <a:pt x="484" y="231"/>
                    <a:pt x="488" y="218"/>
                  </a:cubicBezTo>
                  <a:lnTo>
                    <a:pt x="488" y="218"/>
                  </a:lnTo>
                  <a:cubicBezTo>
                    <a:pt x="425" y="312"/>
                    <a:pt x="333" y="368"/>
                    <a:pt x="249" y="368"/>
                  </a:cubicBezTo>
                  <a:cubicBezTo>
                    <a:pt x="219" y="368"/>
                    <a:pt x="191" y="360"/>
                    <a:pt x="165" y="345"/>
                  </a:cubicBezTo>
                  <a:cubicBezTo>
                    <a:pt x="70" y="288"/>
                    <a:pt x="54" y="140"/>
                    <a:pt x="115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2087975" y="914225"/>
              <a:ext cx="27175" cy="16800"/>
            </a:xfrm>
            <a:custGeom>
              <a:avLst/>
              <a:gdLst/>
              <a:ahLst/>
              <a:cxnLst/>
              <a:rect l="l" t="t" r="r" b="b"/>
              <a:pathLst>
                <a:path w="1087" h="672" extrusionOk="0">
                  <a:moveTo>
                    <a:pt x="726" y="1"/>
                  </a:moveTo>
                  <a:cubicBezTo>
                    <a:pt x="688" y="1"/>
                    <a:pt x="648" y="3"/>
                    <a:pt x="607" y="7"/>
                  </a:cubicBezTo>
                  <a:cubicBezTo>
                    <a:pt x="263" y="44"/>
                    <a:pt x="0" y="233"/>
                    <a:pt x="21" y="426"/>
                  </a:cubicBezTo>
                  <a:cubicBezTo>
                    <a:pt x="33" y="536"/>
                    <a:pt x="140" y="622"/>
                    <a:pt x="287" y="672"/>
                  </a:cubicBezTo>
                  <a:cubicBezTo>
                    <a:pt x="185" y="622"/>
                    <a:pt x="119" y="553"/>
                    <a:pt x="107" y="458"/>
                  </a:cubicBezTo>
                  <a:cubicBezTo>
                    <a:pt x="86" y="266"/>
                    <a:pt x="349" y="81"/>
                    <a:pt x="693" y="44"/>
                  </a:cubicBezTo>
                  <a:cubicBezTo>
                    <a:pt x="735" y="39"/>
                    <a:pt x="777" y="37"/>
                    <a:pt x="817" y="37"/>
                  </a:cubicBezTo>
                  <a:cubicBezTo>
                    <a:pt x="916" y="37"/>
                    <a:pt x="1008" y="51"/>
                    <a:pt x="1087" y="77"/>
                  </a:cubicBezTo>
                  <a:cubicBezTo>
                    <a:pt x="990" y="29"/>
                    <a:pt x="866" y="1"/>
                    <a:pt x="72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098625" y="917675"/>
              <a:ext cx="15500" cy="11075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275" y="1"/>
                  </a:moveTo>
                  <a:cubicBezTo>
                    <a:pt x="374" y="29"/>
                    <a:pt x="439" y="87"/>
                    <a:pt x="452" y="152"/>
                  </a:cubicBezTo>
                  <a:cubicBezTo>
                    <a:pt x="468" y="271"/>
                    <a:pt x="304" y="390"/>
                    <a:pt x="87" y="415"/>
                  </a:cubicBezTo>
                  <a:cubicBezTo>
                    <a:pt x="58" y="419"/>
                    <a:pt x="29" y="419"/>
                    <a:pt x="1" y="419"/>
                  </a:cubicBezTo>
                  <a:cubicBezTo>
                    <a:pt x="49" y="434"/>
                    <a:pt x="109" y="442"/>
                    <a:pt x="174" y="442"/>
                  </a:cubicBezTo>
                  <a:cubicBezTo>
                    <a:pt x="196" y="442"/>
                    <a:pt x="219" y="441"/>
                    <a:pt x="243" y="439"/>
                  </a:cubicBezTo>
                  <a:cubicBezTo>
                    <a:pt x="456" y="415"/>
                    <a:pt x="620" y="296"/>
                    <a:pt x="603" y="177"/>
                  </a:cubicBezTo>
                  <a:cubicBezTo>
                    <a:pt x="595" y="74"/>
                    <a:pt x="452" y="5"/>
                    <a:pt x="27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1990675" y="994325"/>
              <a:ext cx="25350" cy="26525"/>
            </a:xfrm>
            <a:custGeom>
              <a:avLst/>
              <a:gdLst/>
              <a:ahLst/>
              <a:cxnLst/>
              <a:rect l="l" t="t" r="r" b="b"/>
              <a:pathLst>
                <a:path w="1014" h="1061" extrusionOk="0">
                  <a:moveTo>
                    <a:pt x="658" y="0"/>
                  </a:moveTo>
                  <a:cubicBezTo>
                    <a:pt x="492" y="0"/>
                    <a:pt x="299" y="122"/>
                    <a:pt x="173" y="322"/>
                  </a:cubicBezTo>
                  <a:cubicBezTo>
                    <a:pt x="1" y="592"/>
                    <a:pt x="17" y="900"/>
                    <a:pt x="202" y="1019"/>
                  </a:cubicBezTo>
                  <a:cubicBezTo>
                    <a:pt x="248" y="1047"/>
                    <a:pt x="301" y="1061"/>
                    <a:pt x="356" y="1061"/>
                  </a:cubicBezTo>
                  <a:cubicBezTo>
                    <a:pt x="523" y="1061"/>
                    <a:pt x="715" y="940"/>
                    <a:pt x="841" y="740"/>
                  </a:cubicBezTo>
                  <a:cubicBezTo>
                    <a:pt x="1014" y="469"/>
                    <a:pt x="997" y="162"/>
                    <a:pt x="813" y="43"/>
                  </a:cubicBezTo>
                  <a:cubicBezTo>
                    <a:pt x="766" y="14"/>
                    <a:pt x="714" y="0"/>
                    <a:pt x="65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006050" y="989875"/>
              <a:ext cx="14800" cy="20075"/>
            </a:xfrm>
            <a:custGeom>
              <a:avLst/>
              <a:gdLst/>
              <a:ahLst/>
              <a:cxnLst/>
              <a:rect l="l" t="t" r="r" b="b"/>
              <a:pathLst>
                <a:path w="592" h="803" extrusionOk="0">
                  <a:moveTo>
                    <a:pt x="198" y="0"/>
                  </a:moveTo>
                  <a:cubicBezTo>
                    <a:pt x="135" y="0"/>
                    <a:pt x="69" y="16"/>
                    <a:pt x="1" y="44"/>
                  </a:cubicBezTo>
                  <a:cubicBezTo>
                    <a:pt x="39" y="34"/>
                    <a:pt x="77" y="29"/>
                    <a:pt x="113" y="29"/>
                  </a:cubicBezTo>
                  <a:cubicBezTo>
                    <a:pt x="183" y="29"/>
                    <a:pt x="248" y="48"/>
                    <a:pt x="304" y="85"/>
                  </a:cubicBezTo>
                  <a:cubicBezTo>
                    <a:pt x="505" y="208"/>
                    <a:pt x="546" y="508"/>
                    <a:pt x="423" y="803"/>
                  </a:cubicBezTo>
                  <a:cubicBezTo>
                    <a:pt x="591" y="504"/>
                    <a:pt x="571" y="171"/>
                    <a:pt x="370" y="48"/>
                  </a:cubicBezTo>
                  <a:cubicBezTo>
                    <a:pt x="319" y="16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1982375" y="998775"/>
              <a:ext cx="32425" cy="29500"/>
            </a:xfrm>
            <a:custGeom>
              <a:avLst/>
              <a:gdLst/>
              <a:ahLst/>
              <a:cxnLst/>
              <a:rect l="l" t="t" r="r" b="b"/>
              <a:pathLst>
                <a:path w="1297" h="1180" extrusionOk="0">
                  <a:moveTo>
                    <a:pt x="312" y="0"/>
                  </a:moveTo>
                  <a:lnTo>
                    <a:pt x="312" y="0"/>
                  </a:lnTo>
                  <a:cubicBezTo>
                    <a:pt x="292" y="25"/>
                    <a:pt x="271" y="57"/>
                    <a:pt x="251" y="86"/>
                  </a:cubicBezTo>
                  <a:cubicBezTo>
                    <a:pt x="1" y="488"/>
                    <a:pt x="21" y="947"/>
                    <a:pt x="300" y="1115"/>
                  </a:cubicBezTo>
                  <a:cubicBezTo>
                    <a:pt x="369" y="1159"/>
                    <a:pt x="448" y="1179"/>
                    <a:pt x="531" y="1179"/>
                  </a:cubicBezTo>
                  <a:cubicBezTo>
                    <a:pt x="777" y="1179"/>
                    <a:pt x="1060" y="1000"/>
                    <a:pt x="1247" y="705"/>
                  </a:cubicBezTo>
                  <a:cubicBezTo>
                    <a:pt x="1268" y="677"/>
                    <a:pt x="1284" y="644"/>
                    <a:pt x="1296" y="615"/>
                  </a:cubicBezTo>
                  <a:lnTo>
                    <a:pt x="1296" y="615"/>
                  </a:lnTo>
                  <a:cubicBezTo>
                    <a:pt x="1115" y="864"/>
                    <a:pt x="868" y="1008"/>
                    <a:pt x="647" y="1008"/>
                  </a:cubicBezTo>
                  <a:cubicBezTo>
                    <a:pt x="563" y="1008"/>
                    <a:pt x="482" y="987"/>
                    <a:pt x="411" y="943"/>
                  </a:cubicBezTo>
                  <a:cubicBezTo>
                    <a:pt x="161" y="783"/>
                    <a:pt x="124" y="377"/>
                    <a:pt x="31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1993250" y="994325"/>
              <a:ext cx="22775" cy="21375"/>
            </a:xfrm>
            <a:custGeom>
              <a:avLst/>
              <a:gdLst/>
              <a:ahLst/>
              <a:cxnLst/>
              <a:rect l="l" t="t" r="r" b="b"/>
              <a:pathLst>
                <a:path w="911" h="855" extrusionOk="0">
                  <a:moveTo>
                    <a:pt x="555" y="0"/>
                  </a:moveTo>
                  <a:cubicBezTo>
                    <a:pt x="389" y="0"/>
                    <a:pt x="196" y="122"/>
                    <a:pt x="70" y="322"/>
                  </a:cubicBezTo>
                  <a:cubicBezTo>
                    <a:pt x="41" y="363"/>
                    <a:pt x="21" y="408"/>
                    <a:pt x="0" y="449"/>
                  </a:cubicBezTo>
                  <a:cubicBezTo>
                    <a:pt x="121" y="319"/>
                    <a:pt x="269" y="242"/>
                    <a:pt x="400" y="242"/>
                  </a:cubicBezTo>
                  <a:cubicBezTo>
                    <a:pt x="455" y="242"/>
                    <a:pt x="508" y="255"/>
                    <a:pt x="554" y="285"/>
                  </a:cubicBezTo>
                  <a:cubicBezTo>
                    <a:pt x="710" y="383"/>
                    <a:pt x="747" y="617"/>
                    <a:pt x="652" y="855"/>
                  </a:cubicBezTo>
                  <a:cubicBezTo>
                    <a:pt x="685" y="818"/>
                    <a:pt x="714" y="781"/>
                    <a:pt x="738" y="740"/>
                  </a:cubicBezTo>
                  <a:cubicBezTo>
                    <a:pt x="911" y="469"/>
                    <a:pt x="894" y="158"/>
                    <a:pt x="710" y="43"/>
                  </a:cubicBezTo>
                  <a:cubicBezTo>
                    <a:pt x="663" y="14"/>
                    <a:pt x="611" y="0"/>
                    <a:pt x="555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2014675" y="1040825"/>
              <a:ext cx="46550" cy="37250"/>
            </a:xfrm>
            <a:custGeom>
              <a:avLst/>
              <a:gdLst/>
              <a:ahLst/>
              <a:cxnLst/>
              <a:rect l="l" t="t" r="r" b="b"/>
              <a:pathLst>
                <a:path w="1862" h="1490" extrusionOk="0">
                  <a:moveTo>
                    <a:pt x="786" y="0"/>
                  </a:moveTo>
                  <a:cubicBezTo>
                    <a:pt x="544" y="0"/>
                    <a:pt x="326" y="100"/>
                    <a:pt x="205" y="290"/>
                  </a:cubicBezTo>
                  <a:cubicBezTo>
                    <a:pt x="0" y="618"/>
                    <a:pt x="160" y="1086"/>
                    <a:pt x="558" y="1336"/>
                  </a:cubicBezTo>
                  <a:cubicBezTo>
                    <a:pt x="724" y="1439"/>
                    <a:pt x="906" y="1490"/>
                    <a:pt x="1076" y="1490"/>
                  </a:cubicBezTo>
                  <a:cubicBezTo>
                    <a:pt x="1318" y="1490"/>
                    <a:pt x="1537" y="1389"/>
                    <a:pt x="1657" y="1197"/>
                  </a:cubicBezTo>
                  <a:cubicBezTo>
                    <a:pt x="1862" y="869"/>
                    <a:pt x="1702" y="405"/>
                    <a:pt x="1304" y="151"/>
                  </a:cubicBezTo>
                  <a:cubicBezTo>
                    <a:pt x="1137" y="49"/>
                    <a:pt x="955" y="0"/>
                    <a:pt x="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2017025" y="1040875"/>
              <a:ext cx="43400" cy="27625"/>
            </a:xfrm>
            <a:custGeom>
              <a:avLst/>
              <a:gdLst/>
              <a:ahLst/>
              <a:cxnLst/>
              <a:rect l="l" t="t" r="r" b="b"/>
              <a:pathLst>
                <a:path w="1736" h="1105" extrusionOk="0">
                  <a:moveTo>
                    <a:pt x="689" y="0"/>
                  </a:moveTo>
                  <a:cubicBezTo>
                    <a:pt x="449" y="0"/>
                    <a:pt x="231" y="101"/>
                    <a:pt x="111" y="292"/>
                  </a:cubicBezTo>
                  <a:cubicBezTo>
                    <a:pt x="9" y="456"/>
                    <a:pt x="1" y="657"/>
                    <a:pt x="66" y="854"/>
                  </a:cubicBezTo>
                  <a:cubicBezTo>
                    <a:pt x="74" y="817"/>
                    <a:pt x="91" y="785"/>
                    <a:pt x="111" y="752"/>
                  </a:cubicBezTo>
                  <a:cubicBezTo>
                    <a:pt x="232" y="559"/>
                    <a:pt x="450" y="459"/>
                    <a:pt x="692" y="459"/>
                  </a:cubicBezTo>
                  <a:cubicBezTo>
                    <a:pt x="862" y="459"/>
                    <a:pt x="1044" y="509"/>
                    <a:pt x="1210" y="612"/>
                  </a:cubicBezTo>
                  <a:cubicBezTo>
                    <a:pt x="1407" y="735"/>
                    <a:pt x="1547" y="916"/>
                    <a:pt x="1612" y="1104"/>
                  </a:cubicBezTo>
                  <a:cubicBezTo>
                    <a:pt x="1735" y="785"/>
                    <a:pt x="1571" y="383"/>
                    <a:pt x="1210" y="157"/>
                  </a:cubicBezTo>
                  <a:cubicBezTo>
                    <a:pt x="1043" y="51"/>
                    <a:pt x="860" y="0"/>
                    <a:pt x="6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2010475" y="1060875"/>
              <a:ext cx="59375" cy="30150"/>
            </a:xfrm>
            <a:custGeom>
              <a:avLst/>
              <a:gdLst/>
              <a:ahLst/>
              <a:cxnLst/>
              <a:rect l="l" t="t" r="r" b="b"/>
              <a:pathLst>
                <a:path w="2375" h="1206" extrusionOk="0">
                  <a:moveTo>
                    <a:pt x="0" y="1"/>
                  </a:moveTo>
                  <a:cubicBezTo>
                    <a:pt x="17" y="382"/>
                    <a:pt x="259" y="776"/>
                    <a:pt x="669" y="1010"/>
                  </a:cubicBezTo>
                  <a:cubicBezTo>
                    <a:pt x="897" y="1142"/>
                    <a:pt x="1141" y="1206"/>
                    <a:pt x="1372" y="1206"/>
                  </a:cubicBezTo>
                  <a:cubicBezTo>
                    <a:pt x="1734" y="1206"/>
                    <a:pt x="2060" y="1049"/>
                    <a:pt x="2231" y="755"/>
                  </a:cubicBezTo>
                  <a:cubicBezTo>
                    <a:pt x="2354" y="534"/>
                    <a:pt x="2374" y="284"/>
                    <a:pt x="2301" y="38"/>
                  </a:cubicBezTo>
                  <a:lnTo>
                    <a:pt x="2301" y="38"/>
                  </a:lnTo>
                  <a:cubicBezTo>
                    <a:pt x="2305" y="202"/>
                    <a:pt x="2276" y="362"/>
                    <a:pt x="2190" y="509"/>
                  </a:cubicBezTo>
                  <a:cubicBezTo>
                    <a:pt x="2019" y="801"/>
                    <a:pt x="1691" y="958"/>
                    <a:pt x="1329" y="958"/>
                  </a:cubicBezTo>
                  <a:cubicBezTo>
                    <a:pt x="1100" y="958"/>
                    <a:pt x="857" y="895"/>
                    <a:pt x="632" y="764"/>
                  </a:cubicBezTo>
                  <a:cubicBezTo>
                    <a:pt x="308" y="579"/>
                    <a:pt x="90" y="300"/>
                    <a:pt x="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2054750" y="1107775"/>
              <a:ext cx="36100" cy="20900"/>
            </a:xfrm>
            <a:custGeom>
              <a:avLst/>
              <a:gdLst/>
              <a:ahLst/>
              <a:cxnLst/>
              <a:rect l="l" t="t" r="r" b="b"/>
              <a:pathLst>
                <a:path w="1444" h="836" extrusionOk="0">
                  <a:moveTo>
                    <a:pt x="502" y="0"/>
                  </a:moveTo>
                  <a:cubicBezTo>
                    <a:pt x="315" y="0"/>
                    <a:pt x="155" y="71"/>
                    <a:pt x="70" y="208"/>
                  </a:cubicBezTo>
                  <a:cubicBezTo>
                    <a:pt x="17" y="282"/>
                    <a:pt x="1" y="376"/>
                    <a:pt x="13" y="475"/>
                  </a:cubicBezTo>
                  <a:cubicBezTo>
                    <a:pt x="17" y="413"/>
                    <a:pt x="38" y="352"/>
                    <a:pt x="70" y="294"/>
                  </a:cubicBezTo>
                  <a:cubicBezTo>
                    <a:pt x="154" y="159"/>
                    <a:pt x="315" y="91"/>
                    <a:pt x="501" y="91"/>
                  </a:cubicBezTo>
                  <a:cubicBezTo>
                    <a:pt x="659" y="91"/>
                    <a:pt x="837" y="141"/>
                    <a:pt x="1001" y="241"/>
                  </a:cubicBezTo>
                  <a:cubicBezTo>
                    <a:pt x="1247" y="397"/>
                    <a:pt x="1403" y="626"/>
                    <a:pt x="1424" y="835"/>
                  </a:cubicBezTo>
                  <a:cubicBezTo>
                    <a:pt x="1444" y="606"/>
                    <a:pt x="1284" y="331"/>
                    <a:pt x="1001" y="155"/>
                  </a:cubicBezTo>
                  <a:cubicBezTo>
                    <a:pt x="837" y="51"/>
                    <a:pt x="660" y="0"/>
                    <a:pt x="502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2058350" y="1119625"/>
              <a:ext cx="27075" cy="16125"/>
            </a:xfrm>
            <a:custGeom>
              <a:avLst/>
              <a:gdLst/>
              <a:ahLst/>
              <a:cxnLst/>
              <a:rect l="l" t="t" r="r" b="b"/>
              <a:pathLst>
                <a:path w="1083" h="645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73"/>
                    <a:pt x="119" y="394"/>
                    <a:pt x="340" y="529"/>
                  </a:cubicBezTo>
                  <a:cubicBezTo>
                    <a:pt x="461" y="606"/>
                    <a:pt x="593" y="644"/>
                    <a:pt x="711" y="644"/>
                  </a:cubicBezTo>
                  <a:cubicBezTo>
                    <a:pt x="845" y="644"/>
                    <a:pt x="962" y="595"/>
                    <a:pt x="1025" y="497"/>
                  </a:cubicBezTo>
                  <a:cubicBezTo>
                    <a:pt x="1083" y="402"/>
                    <a:pt x="1083" y="288"/>
                    <a:pt x="1033" y="169"/>
                  </a:cubicBezTo>
                  <a:lnTo>
                    <a:pt x="1033" y="169"/>
                  </a:lnTo>
                  <a:cubicBezTo>
                    <a:pt x="1025" y="206"/>
                    <a:pt x="1017" y="234"/>
                    <a:pt x="997" y="267"/>
                  </a:cubicBezTo>
                  <a:cubicBezTo>
                    <a:pt x="933" y="365"/>
                    <a:pt x="817" y="415"/>
                    <a:pt x="682" y="415"/>
                  </a:cubicBezTo>
                  <a:cubicBezTo>
                    <a:pt x="563" y="415"/>
                    <a:pt x="430" y="377"/>
                    <a:pt x="308" y="300"/>
                  </a:cubicBezTo>
                  <a:cubicBezTo>
                    <a:pt x="181" y="218"/>
                    <a:pt x="82" y="111"/>
                    <a:pt x="3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2115125" y="1040775"/>
              <a:ext cx="71075" cy="59300"/>
            </a:xfrm>
            <a:custGeom>
              <a:avLst/>
              <a:gdLst/>
              <a:ahLst/>
              <a:cxnLst/>
              <a:rect l="l" t="t" r="r" b="b"/>
              <a:pathLst>
                <a:path w="2843" h="2372" extrusionOk="0">
                  <a:moveTo>
                    <a:pt x="1294" y="1"/>
                  </a:moveTo>
                  <a:cubicBezTo>
                    <a:pt x="905" y="1"/>
                    <a:pt x="539" y="176"/>
                    <a:pt x="333" y="506"/>
                  </a:cubicBezTo>
                  <a:cubicBezTo>
                    <a:pt x="1" y="1047"/>
                    <a:pt x="218" y="1785"/>
                    <a:pt x="817" y="2158"/>
                  </a:cubicBezTo>
                  <a:cubicBezTo>
                    <a:pt x="1048" y="2302"/>
                    <a:pt x="1303" y="2372"/>
                    <a:pt x="1549" y="2372"/>
                  </a:cubicBezTo>
                  <a:cubicBezTo>
                    <a:pt x="1938" y="2372"/>
                    <a:pt x="2302" y="2197"/>
                    <a:pt x="2506" y="1867"/>
                  </a:cubicBezTo>
                  <a:cubicBezTo>
                    <a:pt x="2843" y="1326"/>
                    <a:pt x="2625" y="592"/>
                    <a:pt x="2026" y="214"/>
                  </a:cubicBezTo>
                  <a:cubicBezTo>
                    <a:pt x="1795" y="70"/>
                    <a:pt x="1540" y="1"/>
                    <a:pt x="129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2116675" y="1040800"/>
              <a:ext cx="64600" cy="48100"/>
            </a:xfrm>
            <a:custGeom>
              <a:avLst/>
              <a:gdLst/>
              <a:ahLst/>
              <a:cxnLst/>
              <a:rect l="l" t="t" r="r" b="b"/>
              <a:pathLst>
                <a:path w="2584" h="1924" extrusionOk="0">
                  <a:moveTo>
                    <a:pt x="1234" y="0"/>
                  </a:moveTo>
                  <a:cubicBezTo>
                    <a:pt x="843" y="0"/>
                    <a:pt x="478" y="176"/>
                    <a:pt x="271" y="509"/>
                  </a:cubicBezTo>
                  <a:cubicBezTo>
                    <a:pt x="0" y="947"/>
                    <a:pt x="95" y="1522"/>
                    <a:pt x="468" y="1923"/>
                  </a:cubicBezTo>
                  <a:cubicBezTo>
                    <a:pt x="423" y="1665"/>
                    <a:pt x="464" y="1403"/>
                    <a:pt x="607" y="1177"/>
                  </a:cubicBezTo>
                  <a:cubicBezTo>
                    <a:pt x="811" y="847"/>
                    <a:pt x="1175" y="672"/>
                    <a:pt x="1565" y="672"/>
                  </a:cubicBezTo>
                  <a:cubicBezTo>
                    <a:pt x="1810" y="672"/>
                    <a:pt x="2065" y="742"/>
                    <a:pt x="2297" y="886"/>
                  </a:cubicBezTo>
                  <a:cubicBezTo>
                    <a:pt x="2403" y="952"/>
                    <a:pt x="2502" y="1034"/>
                    <a:pt x="2584" y="1124"/>
                  </a:cubicBezTo>
                  <a:cubicBezTo>
                    <a:pt x="2526" y="767"/>
                    <a:pt x="2305" y="431"/>
                    <a:pt x="1964" y="213"/>
                  </a:cubicBezTo>
                  <a:cubicBezTo>
                    <a:pt x="1734" y="70"/>
                    <a:pt x="1479" y="0"/>
                    <a:pt x="123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2110425" y="1065100"/>
              <a:ext cx="81725" cy="51375"/>
            </a:xfrm>
            <a:custGeom>
              <a:avLst/>
              <a:gdLst/>
              <a:ahLst/>
              <a:cxnLst/>
              <a:rect l="l" t="t" r="r" b="b"/>
              <a:pathLst>
                <a:path w="3269" h="2055" extrusionOk="0">
                  <a:moveTo>
                    <a:pt x="3178" y="0"/>
                  </a:moveTo>
                  <a:cubicBezTo>
                    <a:pt x="3178" y="316"/>
                    <a:pt x="3096" y="632"/>
                    <a:pt x="2916" y="919"/>
                  </a:cubicBezTo>
                  <a:cubicBezTo>
                    <a:pt x="2593" y="1433"/>
                    <a:pt x="2051" y="1717"/>
                    <a:pt x="1506" y="1717"/>
                  </a:cubicBezTo>
                  <a:cubicBezTo>
                    <a:pt x="1226" y="1717"/>
                    <a:pt x="945" y="1642"/>
                    <a:pt x="693" y="1484"/>
                  </a:cubicBezTo>
                  <a:cubicBezTo>
                    <a:pt x="324" y="1251"/>
                    <a:pt x="86" y="894"/>
                    <a:pt x="0" y="488"/>
                  </a:cubicBezTo>
                  <a:lnTo>
                    <a:pt x="0" y="488"/>
                  </a:lnTo>
                  <a:cubicBezTo>
                    <a:pt x="4" y="1021"/>
                    <a:pt x="259" y="1530"/>
                    <a:pt x="726" y="1821"/>
                  </a:cubicBezTo>
                  <a:cubicBezTo>
                    <a:pt x="979" y="1979"/>
                    <a:pt x="1261" y="2054"/>
                    <a:pt x="1541" y="2054"/>
                  </a:cubicBezTo>
                  <a:cubicBezTo>
                    <a:pt x="2089" y="2054"/>
                    <a:pt x="2633" y="1769"/>
                    <a:pt x="2953" y="1259"/>
                  </a:cubicBezTo>
                  <a:cubicBezTo>
                    <a:pt x="3203" y="869"/>
                    <a:pt x="3268" y="418"/>
                    <a:pt x="317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2060400" y="1000950"/>
              <a:ext cx="15075" cy="10100"/>
            </a:xfrm>
            <a:custGeom>
              <a:avLst/>
              <a:gdLst/>
              <a:ahLst/>
              <a:cxnLst/>
              <a:rect l="l" t="t" r="r" b="b"/>
              <a:pathLst>
                <a:path w="603" h="404" extrusionOk="0">
                  <a:moveTo>
                    <a:pt x="243" y="1"/>
                  </a:moveTo>
                  <a:cubicBezTo>
                    <a:pt x="145" y="1"/>
                    <a:pt x="64" y="40"/>
                    <a:pt x="37" y="114"/>
                  </a:cubicBezTo>
                  <a:cubicBezTo>
                    <a:pt x="0" y="208"/>
                    <a:pt x="94" y="331"/>
                    <a:pt x="238" y="385"/>
                  </a:cubicBezTo>
                  <a:cubicBezTo>
                    <a:pt x="280" y="397"/>
                    <a:pt x="321" y="404"/>
                    <a:pt x="360" y="404"/>
                  </a:cubicBezTo>
                  <a:cubicBezTo>
                    <a:pt x="458" y="404"/>
                    <a:pt x="540" y="364"/>
                    <a:pt x="566" y="290"/>
                  </a:cubicBezTo>
                  <a:cubicBezTo>
                    <a:pt x="603" y="196"/>
                    <a:pt x="509" y="73"/>
                    <a:pt x="365" y="20"/>
                  </a:cubicBezTo>
                  <a:cubicBezTo>
                    <a:pt x="323" y="7"/>
                    <a:pt x="282" y="1"/>
                    <a:pt x="243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2060300" y="1004300"/>
              <a:ext cx="17850" cy="9425"/>
            </a:xfrm>
            <a:custGeom>
              <a:avLst/>
              <a:gdLst/>
              <a:ahLst/>
              <a:cxnLst/>
              <a:rect l="l" t="t" r="r" b="b"/>
              <a:pathLst>
                <a:path w="714" h="377" extrusionOk="0">
                  <a:moveTo>
                    <a:pt x="636" y="0"/>
                  </a:moveTo>
                  <a:cubicBezTo>
                    <a:pt x="668" y="54"/>
                    <a:pt x="673" y="111"/>
                    <a:pt x="656" y="169"/>
                  </a:cubicBezTo>
                  <a:cubicBezTo>
                    <a:pt x="624" y="263"/>
                    <a:pt x="511" y="319"/>
                    <a:pt x="379" y="319"/>
                  </a:cubicBezTo>
                  <a:cubicBezTo>
                    <a:pt x="327" y="319"/>
                    <a:pt x="272" y="310"/>
                    <a:pt x="217" y="292"/>
                  </a:cubicBezTo>
                  <a:cubicBezTo>
                    <a:pt x="123" y="259"/>
                    <a:pt x="53" y="210"/>
                    <a:pt x="0" y="148"/>
                  </a:cubicBezTo>
                  <a:lnTo>
                    <a:pt x="0" y="148"/>
                  </a:lnTo>
                  <a:cubicBezTo>
                    <a:pt x="41" y="230"/>
                    <a:pt x="135" y="308"/>
                    <a:pt x="250" y="349"/>
                  </a:cubicBezTo>
                  <a:cubicBezTo>
                    <a:pt x="307" y="368"/>
                    <a:pt x="364" y="377"/>
                    <a:pt x="418" y="377"/>
                  </a:cubicBezTo>
                  <a:cubicBezTo>
                    <a:pt x="550" y="377"/>
                    <a:pt x="661" y="322"/>
                    <a:pt x="693" y="226"/>
                  </a:cubicBezTo>
                  <a:cubicBezTo>
                    <a:pt x="714" y="148"/>
                    <a:pt x="693" y="66"/>
                    <a:pt x="63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2060500" y="1001000"/>
              <a:ext cx="13250" cy="8250"/>
            </a:xfrm>
            <a:custGeom>
              <a:avLst/>
              <a:gdLst/>
              <a:ahLst/>
              <a:cxnLst/>
              <a:rect l="l" t="t" r="r" b="b"/>
              <a:pathLst>
                <a:path w="530" h="330" extrusionOk="0">
                  <a:moveTo>
                    <a:pt x="236" y="1"/>
                  </a:moveTo>
                  <a:cubicBezTo>
                    <a:pt x="138" y="1"/>
                    <a:pt x="55" y="43"/>
                    <a:pt x="29" y="116"/>
                  </a:cubicBezTo>
                  <a:cubicBezTo>
                    <a:pt x="0" y="186"/>
                    <a:pt x="41" y="276"/>
                    <a:pt x="127" y="329"/>
                  </a:cubicBezTo>
                  <a:cubicBezTo>
                    <a:pt x="99" y="280"/>
                    <a:pt x="86" y="227"/>
                    <a:pt x="99" y="182"/>
                  </a:cubicBezTo>
                  <a:cubicBezTo>
                    <a:pt x="124" y="111"/>
                    <a:pt x="201" y="71"/>
                    <a:pt x="294" y="71"/>
                  </a:cubicBezTo>
                  <a:cubicBezTo>
                    <a:pt x="336" y="71"/>
                    <a:pt x="381" y="79"/>
                    <a:pt x="427" y="96"/>
                  </a:cubicBezTo>
                  <a:cubicBezTo>
                    <a:pt x="468" y="112"/>
                    <a:pt x="505" y="124"/>
                    <a:pt x="529" y="153"/>
                  </a:cubicBezTo>
                  <a:cubicBezTo>
                    <a:pt x="496" y="100"/>
                    <a:pt x="435" y="50"/>
                    <a:pt x="357" y="22"/>
                  </a:cubicBezTo>
                  <a:cubicBezTo>
                    <a:pt x="316" y="8"/>
                    <a:pt x="275" y="1"/>
                    <a:pt x="23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2122825" y="999250"/>
              <a:ext cx="11800" cy="10400"/>
            </a:xfrm>
            <a:custGeom>
              <a:avLst/>
              <a:gdLst/>
              <a:ahLst/>
              <a:cxnLst/>
              <a:rect l="l" t="t" r="r" b="b"/>
              <a:pathLst>
                <a:path w="472" h="416" extrusionOk="0">
                  <a:moveTo>
                    <a:pt x="170" y="1"/>
                  </a:moveTo>
                  <a:cubicBezTo>
                    <a:pt x="102" y="1"/>
                    <a:pt x="40" y="26"/>
                    <a:pt x="0" y="71"/>
                  </a:cubicBezTo>
                  <a:cubicBezTo>
                    <a:pt x="15" y="70"/>
                    <a:pt x="31" y="69"/>
                    <a:pt x="47" y="69"/>
                  </a:cubicBezTo>
                  <a:cubicBezTo>
                    <a:pt x="78" y="69"/>
                    <a:pt x="110" y="73"/>
                    <a:pt x="140" y="84"/>
                  </a:cubicBezTo>
                  <a:cubicBezTo>
                    <a:pt x="267" y="129"/>
                    <a:pt x="345" y="252"/>
                    <a:pt x="304" y="358"/>
                  </a:cubicBezTo>
                  <a:cubicBezTo>
                    <a:pt x="300" y="379"/>
                    <a:pt x="283" y="399"/>
                    <a:pt x="271" y="416"/>
                  </a:cubicBezTo>
                  <a:cubicBezTo>
                    <a:pt x="345" y="399"/>
                    <a:pt x="410" y="358"/>
                    <a:pt x="431" y="293"/>
                  </a:cubicBezTo>
                  <a:cubicBezTo>
                    <a:pt x="472" y="186"/>
                    <a:pt x="402" y="59"/>
                    <a:pt x="267" y="18"/>
                  </a:cubicBezTo>
                  <a:cubicBezTo>
                    <a:pt x="234" y="6"/>
                    <a:pt x="202" y="1"/>
                    <a:pt x="17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2114525" y="995675"/>
              <a:ext cx="24100" cy="18925"/>
            </a:xfrm>
            <a:custGeom>
              <a:avLst/>
              <a:gdLst/>
              <a:ahLst/>
              <a:cxnLst/>
              <a:rect l="l" t="t" r="r" b="b"/>
              <a:pathLst>
                <a:path w="964" h="757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36" y="50"/>
                    <a:pt x="82" y="120"/>
                    <a:pt x="62" y="206"/>
                  </a:cubicBezTo>
                  <a:cubicBezTo>
                    <a:pt x="0" y="427"/>
                    <a:pt x="164" y="661"/>
                    <a:pt x="431" y="735"/>
                  </a:cubicBezTo>
                  <a:cubicBezTo>
                    <a:pt x="482" y="750"/>
                    <a:pt x="534" y="757"/>
                    <a:pt x="584" y="757"/>
                  </a:cubicBezTo>
                  <a:cubicBezTo>
                    <a:pt x="742" y="757"/>
                    <a:pt x="886" y="687"/>
                    <a:pt x="964" y="575"/>
                  </a:cubicBezTo>
                  <a:lnTo>
                    <a:pt x="964" y="575"/>
                  </a:lnTo>
                  <a:cubicBezTo>
                    <a:pt x="886" y="628"/>
                    <a:pt x="789" y="656"/>
                    <a:pt x="684" y="656"/>
                  </a:cubicBezTo>
                  <a:cubicBezTo>
                    <a:pt x="634" y="656"/>
                    <a:pt x="582" y="650"/>
                    <a:pt x="529" y="637"/>
                  </a:cubicBezTo>
                  <a:cubicBezTo>
                    <a:pt x="267" y="563"/>
                    <a:pt x="95" y="329"/>
                    <a:pt x="160" y="108"/>
                  </a:cubicBezTo>
                  <a:cubicBezTo>
                    <a:pt x="168" y="67"/>
                    <a:pt x="189" y="34"/>
                    <a:pt x="20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2187300" y="1009025"/>
              <a:ext cx="7300" cy="6025"/>
            </a:xfrm>
            <a:custGeom>
              <a:avLst/>
              <a:gdLst/>
              <a:ahLst/>
              <a:cxnLst/>
              <a:rect l="l" t="t" r="r" b="b"/>
              <a:pathLst>
                <a:path w="292" h="241" extrusionOk="0">
                  <a:moveTo>
                    <a:pt x="267" y="0"/>
                  </a:moveTo>
                  <a:cubicBezTo>
                    <a:pt x="267" y="41"/>
                    <a:pt x="255" y="82"/>
                    <a:pt x="230" y="119"/>
                  </a:cubicBezTo>
                  <a:cubicBezTo>
                    <a:pt x="194" y="161"/>
                    <a:pt x="146" y="184"/>
                    <a:pt x="100" y="184"/>
                  </a:cubicBezTo>
                  <a:cubicBezTo>
                    <a:pt x="73" y="184"/>
                    <a:pt x="48" y="176"/>
                    <a:pt x="25" y="160"/>
                  </a:cubicBezTo>
                  <a:cubicBezTo>
                    <a:pt x="17" y="148"/>
                    <a:pt x="5" y="139"/>
                    <a:pt x="1" y="127"/>
                  </a:cubicBezTo>
                  <a:lnTo>
                    <a:pt x="1" y="127"/>
                  </a:lnTo>
                  <a:cubicBezTo>
                    <a:pt x="5" y="164"/>
                    <a:pt x="17" y="193"/>
                    <a:pt x="42" y="213"/>
                  </a:cubicBezTo>
                  <a:cubicBezTo>
                    <a:pt x="62" y="232"/>
                    <a:pt x="87" y="240"/>
                    <a:pt x="114" y="240"/>
                  </a:cubicBezTo>
                  <a:cubicBezTo>
                    <a:pt x="160" y="240"/>
                    <a:pt x="211" y="216"/>
                    <a:pt x="247" y="172"/>
                  </a:cubicBezTo>
                  <a:cubicBezTo>
                    <a:pt x="288" y="119"/>
                    <a:pt x="292" y="49"/>
                    <a:pt x="26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2139125" y="956125"/>
              <a:ext cx="8125" cy="5550"/>
            </a:xfrm>
            <a:custGeom>
              <a:avLst/>
              <a:gdLst/>
              <a:ahLst/>
              <a:cxnLst/>
              <a:rect l="l" t="t" r="r" b="b"/>
              <a:pathLst>
                <a:path w="325" h="222" extrusionOk="0">
                  <a:moveTo>
                    <a:pt x="176" y="1"/>
                  </a:moveTo>
                  <a:cubicBezTo>
                    <a:pt x="143" y="1"/>
                    <a:pt x="109" y="10"/>
                    <a:pt x="78" y="29"/>
                  </a:cubicBezTo>
                  <a:cubicBezTo>
                    <a:pt x="37" y="54"/>
                    <a:pt x="9" y="90"/>
                    <a:pt x="0" y="127"/>
                  </a:cubicBezTo>
                  <a:cubicBezTo>
                    <a:pt x="17" y="111"/>
                    <a:pt x="29" y="95"/>
                    <a:pt x="50" y="86"/>
                  </a:cubicBezTo>
                  <a:cubicBezTo>
                    <a:pt x="81" y="65"/>
                    <a:pt x="116" y="54"/>
                    <a:pt x="150" y="54"/>
                  </a:cubicBezTo>
                  <a:cubicBezTo>
                    <a:pt x="198" y="54"/>
                    <a:pt x="243" y="76"/>
                    <a:pt x="267" y="115"/>
                  </a:cubicBezTo>
                  <a:cubicBezTo>
                    <a:pt x="287" y="148"/>
                    <a:pt x="291" y="189"/>
                    <a:pt x="275" y="222"/>
                  </a:cubicBezTo>
                  <a:cubicBezTo>
                    <a:pt x="316" y="172"/>
                    <a:pt x="324" y="111"/>
                    <a:pt x="291" y="62"/>
                  </a:cubicBezTo>
                  <a:cubicBezTo>
                    <a:pt x="267" y="21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2185450" y="971825"/>
              <a:ext cx="8025" cy="6350"/>
            </a:xfrm>
            <a:custGeom>
              <a:avLst/>
              <a:gdLst/>
              <a:ahLst/>
              <a:cxnLst/>
              <a:rect l="l" t="t" r="r" b="b"/>
              <a:pathLst>
                <a:path w="321" h="254" extrusionOk="0">
                  <a:moveTo>
                    <a:pt x="159" y="0"/>
                  </a:moveTo>
                  <a:cubicBezTo>
                    <a:pt x="138" y="0"/>
                    <a:pt x="117" y="4"/>
                    <a:pt x="95" y="12"/>
                  </a:cubicBezTo>
                  <a:cubicBezTo>
                    <a:pt x="58" y="20"/>
                    <a:pt x="30" y="49"/>
                    <a:pt x="1" y="73"/>
                  </a:cubicBezTo>
                  <a:cubicBezTo>
                    <a:pt x="17" y="61"/>
                    <a:pt x="38" y="53"/>
                    <a:pt x="58" y="49"/>
                  </a:cubicBezTo>
                  <a:cubicBezTo>
                    <a:pt x="78" y="42"/>
                    <a:pt x="99" y="39"/>
                    <a:pt x="119" y="39"/>
                  </a:cubicBezTo>
                  <a:cubicBezTo>
                    <a:pt x="184" y="39"/>
                    <a:pt x="244" y="73"/>
                    <a:pt x="263" y="127"/>
                  </a:cubicBezTo>
                  <a:cubicBezTo>
                    <a:pt x="280" y="172"/>
                    <a:pt x="263" y="217"/>
                    <a:pt x="239" y="254"/>
                  </a:cubicBezTo>
                  <a:cubicBezTo>
                    <a:pt x="288" y="217"/>
                    <a:pt x="321" y="151"/>
                    <a:pt x="300" y="94"/>
                  </a:cubicBezTo>
                  <a:cubicBezTo>
                    <a:pt x="281" y="38"/>
                    <a:pt x="225" y="0"/>
                    <a:pt x="15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2141175" y="929525"/>
              <a:ext cx="15800" cy="8275"/>
            </a:xfrm>
            <a:custGeom>
              <a:avLst/>
              <a:gdLst/>
              <a:ahLst/>
              <a:cxnLst/>
              <a:rect l="l" t="t" r="r" b="b"/>
              <a:pathLst>
                <a:path w="632" h="331" extrusionOk="0">
                  <a:moveTo>
                    <a:pt x="268" y="0"/>
                  </a:moveTo>
                  <a:cubicBezTo>
                    <a:pt x="135" y="0"/>
                    <a:pt x="30" y="47"/>
                    <a:pt x="17" y="125"/>
                  </a:cubicBezTo>
                  <a:cubicBezTo>
                    <a:pt x="0" y="195"/>
                    <a:pt x="66" y="277"/>
                    <a:pt x="173" y="330"/>
                  </a:cubicBezTo>
                  <a:cubicBezTo>
                    <a:pt x="140" y="289"/>
                    <a:pt x="123" y="248"/>
                    <a:pt x="132" y="211"/>
                  </a:cubicBezTo>
                  <a:cubicBezTo>
                    <a:pt x="147" y="135"/>
                    <a:pt x="250" y="88"/>
                    <a:pt x="379" y="88"/>
                  </a:cubicBezTo>
                  <a:cubicBezTo>
                    <a:pt x="416" y="88"/>
                    <a:pt x="456" y="92"/>
                    <a:pt x="497" y="101"/>
                  </a:cubicBezTo>
                  <a:cubicBezTo>
                    <a:pt x="550" y="109"/>
                    <a:pt x="591" y="125"/>
                    <a:pt x="632" y="146"/>
                  </a:cubicBezTo>
                  <a:cubicBezTo>
                    <a:pt x="579" y="88"/>
                    <a:pt x="488" y="39"/>
                    <a:pt x="378" y="10"/>
                  </a:cubicBezTo>
                  <a:cubicBezTo>
                    <a:pt x="340" y="4"/>
                    <a:pt x="303" y="0"/>
                    <a:pt x="26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1984850" y="1062525"/>
              <a:ext cx="16325" cy="26225"/>
            </a:xfrm>
            <a:custGeom>
              <a:avLst/>
              <a:gdLst/>
              <a:ahLst/>
              <a:cxnLst/>
              <a:rect l="l" t="t" r="r" b="b"/>
              <a:pathLst>
                <a:path w="653" h="1049" extrusionOk="0">
                  <a:moveTo>
                    <a:pt x="93" y="1"/>
                  </a:moveTo>
                  <a:cubicBezTo>
                    <a:pt x="75" y="1"/>
                    <a:pt x="57" y="5"/>
                    <a:pt x="41" y="13"/>
                  </a:cubicBezTo>
                  <a:cubicBezTo>
                    <a:pt x="16" y="21"/>
                    <a:pt x="4" y="46"/>
                    <a:pt x="0" y="46"/>
                  </a:cubicBezTo>
                  <a:cubicBezTo>
                    <a:pt x="82" y="74"/>
                    <a:pt x="246" y="238"/>
                    <a:pt x="369" y="488"/>
                  </a:cubicBezTo>
                  <a:cubicBezTo>
                    <a:pt x="480" y="730"/>
                    <a:pt x="468" y="956"/>
                    <a:pt x="447" y="1042"/>
                  </a:cubicBezTo>
                  <a:cubicBezTo>
                    <a:pt x="460" y="1047"/>
                    <a:pt x="472" y="1048"/>
                    <a:pt x="483" y="1048"/>
                  </a:cubicBezTo>
                  <a:cubicBezTo>
                    <a:pt x="510" y="1048"/>
                    <a:pt x="529" y="1038"/>
                    <a:pt x="529" y="1038"/>
                  </a:cubicBezTo>
                  <a:cubicBezTo>
                    <a:pt x="652" y="976"/>
                    <a:pt x="640" y="698"/>
                    <a:pt x="509" y="419"/>
                  </a:cubicBezTo>
                  <a:cubicBezTo>
                    <a:pt x="391" y="173"/>
                    <a:pt x="217" y="1"/>
                    <a:pt x="9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1983200" y="1063650"/>
              <a:ext cx="15200" cy="25025"/>
            </a:xfrm>
            <a:custGeom>
              <a:avLst/>
              <a:gdLst/>
              <a:ahLst/>
              <a:cxnLst/>
              <a:rect l="l" t="t" r="r" b="b"/>
              <a:pathLst>
                <a:path w="608" h="1001" extrusionOk="0">
                  <a:moveTo>
                    <a:pt x="85" y="0"/>
                  </a:moveTo>
                  <a:cubicBezTo>
                    <a:pt x="78" y="0"/>
                    <a:pt x="72" y="2"/>
                    <a:pt x="66" y="5"/>
                  </a:cubicBezTo>
                  <a:cubicBezTo>
                    <a:pt x="0" y="38"/>
                    <a:pt x="46" y="292"/>
                    <a:pt x="177" y="562"/>
                  </a:cubicBezTo>
                  <a:cubicBezTo>
                    <a:pt x="302" y="813"/>
                    <a:pt x="449" y="1001"/>
                    <a:pt x="525" y="1001"/>
                  </a:cubicBezTo>
                  <a:cubicBezTo>
                    <a:pt x="531" y="1001"/>
                    <a:pt x="537" y="999"/>
                    <a:pt x="542" y="997"/>
                  </a:cubicBezTo>
                  <a:cubicBezTo>
                    <a:pt x="607" y="960"/>
                    <a:pt x="562" y="710"/>
                    <a:pt x="431" y="439"/>
                  </a:cubicBezTo>
                  <a:cubicBezTo>
                    <a:pt x="311" y="184"/>
                    <a:pt x="163" y="0"/>
                    <a:pt x="85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1986775" y="1072675"/>
              <a:ext cx="11825" cy="15925"/>
            </a:xfrm>
            <a:custGeom>
              <a:avLst/>
              <a:gdLst/>
              <a:ahLst/>
              <a:cxnLst/>
              <a:rect l="l" t="t" r="r" b="b"/>
              <a:pathLst>
                <a:path w="473" h="637" extrusionOk="0">
                  <a:moveTo>
                    <a:pt x="247" y="0"/>
                  </a:moveTo>
                  <a:lnTo>
                    <a:pt x="247" y="0"/>
                  </a:lnTo>
                  <a:cubicBezTo>
                    <a:pt x="350" y="242"/>
                    <a:pt x="382" y="447"/>
                    <a:pt x="321" y="476"/>
                  </a:cubicBezTo>
                  <a:cubicBezTo>
                    <a:pt x="315" y="479"/>
                    <a:pt x="309" y="480"/>
                    <a:pt x="303" y="480"/>
                  </a:cubicBezTo>
                  <a:cubicBezTo>
                    <a:pt x="236" y="480"/>
                    <a:pt x="113" y="329"/>
                    <a:pt x="1" y="119"/>
                  </a:cubicBezTo>
                  <a:lnTo>
                    <a:pt x="1" y="119"/>
                  </a:lnTo>
                  <a:cubicBezTo>
                    <a:pt x="9" y="144"/>
                    <a:pt x="21" y="169"/>
                    <a:pt x="34" y="197"/>
                  </a:cubicBezTo>
                  <a:cubicBezTo>
                    <a:pt x="155" y="446"/>
                    <a:pt x="303" y="636"/>
                    <a:pt x="380" y="636"/>
                  </a:cubicBezTo>
                  <a:cubicBezTo>
                    <a:pt x="387" y="636"/>
                    <a:pt x="393" y="635"/>
                    <a:pt x="399" y="632"/>
                  </a:cubicBezTo>
                  <a:cubicBezTo>
                    <a:pt x="473" y="599"/>
                    <a:pt x="419" y="349"/>
                    <a:pt x="288" y="78"/>
                  </a:cubicBezTo>
                  <a:cubicBezTo>
                    <a:pt x="276" y="54"/>
                    <a:pt x="259" y="25"/>
                    <a:pt x="247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2181250" y="971800"/>
              <a:ext cx="11925" cy="9675"/>
            </a:xfrm>
            <a:custGeom>
              <a:avLst/>
              <a:gdLst/>
              <a:ahLst/>
              <a:cxnLst/>
              <a:rect l="l" t="t" r="r" b="b"/>
              <a:pathLst>
                <a:path w="477" h="3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38" y="62"/>
                    <a:pt x="1" y="156"/>
                    <a:pt x="25" y="243"/>
                  </a:cubicBezTo>
                  <a:cubicBezTo>
                    <a:pt x="53" y="330"/>
                    <a:pt x="141" y="387"/>
                    <a:pt x="243" y="387"/>
                  </a:cubicBezTo>
                  <a:cubicBezTo>
                    <a:pt x="275" y="387"/>
                    <a:pt x="308" y="381"/>
                    <a:pt x="341" y="370"/>
                  </a:cubicBezTo>
                  <a:cubicBezTo>
                    <a:pt x="403" y="349"/>
                    <a:pt x="448" y="316"/>
                    <a:pt x="476" y="275"/>
                  </a:cubicBezTo>
                  <a:lnTo>
                    <a:pt x="476" y="275"/>
                  </a:lnTo>
                  <a:cubicBezTo>
                    <a:pt x="456" y="296"/>
                    <a:pt x="427" y="308"/>
                    <a:pt x="390" y="320"/>
                  </a:cubicBezTo>
                  <a:cubicBezTo>
                    <a:pt x="361" y="329"/>
                    <a:pt x="332" y="334"/>
                    <a:pt x="304" y="334"/>
                  </a:cubicBezTo>
                  <a:cubicBezTo>
                    <a:pt x="203" y="334"/>
                    <a:pt x="111" y="280"/>
                    <a:pt x="79" y="193"/>
                  </a:cubicBezTo>
                  <a:cubicBezTo>
                    <a:pt x="58" y="124"/>
                    <a:pt x="74" y="58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03;p23">
            <a:extLst>
              <a:ext uri="{FF2B5EF4-FFF2-40B4-BE49-F238E27FC236}">
                <a16:creationId xmlns:a16="http://schemas.microsoft.com/office/drawing/2014/main" id="{65F8BF00-2CA5-8B21-7D46-38E6AC3DBAAA}"/>
              </a:ext>
            </a:extLst>
          </p:cNvPr>
          <p:cNvSpPr txBox="1">
            <a:spLocks/>
          </p:cNvSpPr>
          <p:nvPr/>
        </p:nvSpPr>
        <p:spPr>
          <a:xfrm>
            <a:off x="1199824" y="1195764"/>
            <a:ext cx="6744351" cy="21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cope One"/>
              <a:buNone/>
              <a:defRPr sz="18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cope One"/>
              <a:buNone/>
              <a:defRPr sz="1800" b="0" i="0" u="none" strike="noStrike" cap="non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Pada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projeck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pembuatan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web DEWE TOUR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memiliki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sebuah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tujuan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yaitu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untuk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mempermudah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bagi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orang-orang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ingin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berwisata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baik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negeri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maupun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luar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+mj-lt"/>
                <a:cs typeface="Scope One" panose="020B0604020202020204" charset="0"/>
              </a:rPr>
              <a:t> negeri </a:t>
            </a:r>
            <a:endParaRPr lang="en-GB" sz="2000" dirty="0">
              <a:solidFill>
                <a:schemeClr val="bg1"/>
              </a:solidFill>
              <a:latin typeface="+mj-lt"/>
              <a:cs typeface="Scop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30"/>
          <p:cNvSpPr txBox="1">
            <a:spLocks noGrp="1"/>
          </p:cNvSpPr>
          <p:nvPr>
            <p:ph type="title"/>
          </p:nvPr>
        </p:nvSpPr>
        <p:spPr>
          <a:xfrm>
            <a:off x="4253023" y="352183"/>
            <a:ext cx="3086528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latin typeface="+mj-lt"/>
              </a:rPr>
              <a:t>Topik Bahasan</a:t>
            </a:r>
            <a:endParaRPr sz="3200" dirty="0">
              <a:latin typeface="+mj-lt"/>
            </a:endParaRPr>
          </a:p>
        </p:txBody>
      </p:sp>
      <p:sp>
        <p:nvSpPr>
          <p:cNvPr id="2649" name="Google Shape;2649;p30"/>
          <p:cNvSpPr txBox="1">
            <a:spLocks noGrp="1"/>
          </p:cNvSpPr>
          <p:nvPr>
            <p:ph type="subTitle" idx="1"/>
          </p:nvPr>
        </p:nvSpPr>
        <p:spPr>
          <a:xfrm flipH="1">
            <a:off x="653784" y="3056828"/>
            <a:ext cx="2188189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latin typeface="+mj-lt"/>
              </a:rPr>
              <a:t>React </a:t>
            </a:r>
            <a:r>
              <a:rPr lang="en-GB" sz="2400" dirty="0" err="1">
                <a:latin typeface="+mj-lt"/>
              </a:rPr>
              <a:t>js</a:t>
            </a:r>
            <a:r>
              <a:rPr lang="en-GB" sz="2400" dirty="0">
                <a:latin typeface="+mj-lt"/>
              </a:rPr>
              <a:t> fundamental</a:t>
            </a:r>
            <a:endParaRPr sz="2400" dirty="0">
              <a:latin typeface="+mj-lt"/>
            </a:endParaRPr>
          </a:p>
        </p:txBody>
      </p:sp>
      <p:sp>
        <p:nvSpPr>
          <p:cNvPr id="2651" name="Google Shape;2651;p30"/>
          <p:cNvSpPr txBox="1">
            <a:spLocks noGrp="1"/>
          </p:cNvSpPr>
          <p:nvPr>
            <p:ph type="subTitle" idx="6"/>
          </p:nvPr>
        </p:nvSpPr>
        <p:spPr>
          <a:xfrm flipH="1">
            <a:off x="6525275" y="3142386"/>
            <a:ext cx="17454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HOOKS</a:t>
            </a:r>
            <a:endParaRPr sz="2400" dirty="0">
              <a:latin typeface="+mj-lt"/>
            </a:endParaRPr>
          </a:p>
        </p:txBody>
      </p:sp>
      <p:sp>
        <p:nvSpPr>
          <p:cNvPr id="2656" name="Google Shape;2656;p30"/>
          <p:cNvSpPr txBox="1">
            <a:spLocks noGrp="1"/>
          </p:cNvSpPr>
          <p:nvPr>
            <p:ph type="title" idx="5"/>
          </p:nvPr>
        </p:nvSpPr>
        <p:spPr>
          <a:xfrm flipH="1">
            <a:off x="6451554" y="2719363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III</a:t>
            </a:r>
            <a:endParaRPr dirty="0">
              <a:latin typeface="+mj-lt"/>
            </a:endParaRPr>
          </a:p>
        </p:txBody>
      </p:sp>
      <p:sp>
        <p:nvSpPr>
          <p:cNvPr id="2657" name="Google Shape;2657;p30"/>
          <p:cNvSpPr txBox="1">
            <a:spLocks noGrp="1"/>
          </p:cNvSpPr>
          <p:nvPr>
            <p:ph type="title" idx="2"/>
          </p:nvPr>
        </p:nvSpPr>
        <p:spPr>
          <a:xfrm flipH="1">
            <a:off x="801978" y="2702915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</a:t>
            </a:r>
            <a:endParaRPr dirty="0">
              <a:latin typeface="+mj-lt"/>
            </a:endParaRPr>
          </a:p>
        </p:txBody>
      </p:sp>
      <p:sp>
        <p:nvSpPr>
          <p:cNvPr id="2658" name="Google Shape;2658;p30"/>
          <p:cNvSpPr txBox="1">
            <a:spLocks noGrp="1"/>
          </p:cNvSpPr>
          <p:nvPr>
            <p:ph type="title" idx="3"/>
          </p:nvPr>
        </p:nvSpPr>
        <p:spPr>
          <a:xfrm flipH="1">
            <a:off x="3626766" y="2702915"/>
            <a:ext cx="189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II</a:t>
            </a:r>
            <a:endParaRPr dirty="0">
              <a:latin typeface="+mj-lt"/>
            </a:endParaRPr>
          </a:p>
        </p:txBody>
      </p:sp>
      <p:sp>
        <p:nvSpPr>
          <p:cNvPr id="2" name="Google Shape;2649;p30">
            <a:extLst>
              <a:ext uri="{FF2B5EF4-FFF2-40B4-BE49-F238E27FC236}">
                <a16:creationId xmlns:a16="http://schemas.microsoft.com/office/drawing/2014/main" id="{AE78A03C-AF1A-41D4-685D-78CA39EB46E2}"/>
              </a:ext>
            </a:extLst>
          </p:cNvPr>
          <p:cNvSpPr txBox="1">
            <a:spLocks/>
          </p:cNvSpPr>
          <p:nvPr/>
        </p:nvSpPr>
        <p:spPr>
          <a:xfrm flipH="1">
            <a:off x="3477905" y="3090630"/>
            <a:ext cx="2188189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cope One"/>
              <a:buNone/>
              <a:defRPr sz="1000" b="0" i="0" u="none" strike="noStrike" cap="none">
                <a:solidFill>
                  <a:srgbClr val="FFFFFF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latin typeface="+mj-lt"/>
              </a:rPr>
              <a:t>React </a:t>
            </a:r>
            <a:r>
              <a:rPr lang="en-GB" sz="2400" dirty="0" err="1">
                <a:latin typeface="+mj-lt"/>
              </a:rPr>
              <a:t>js</a:t>
            </a:r>
            <a:r>
              <a:rPr lang="en-GB" sz="2400" dirty="0">
                <a:latin typeface="+mj-lt"/>
              </a:rPr>
              <a:t> Advance</a:t>
            </a:r>
          </a:p>
        </p:txBody>
      </p:sp>
      <p:grpSp>
        <p:nvGrpSpPr>
          <p:cNvPr id="5" name="Google Shape;2481;p22">
            <a:extLst>
              <a:ext uri="{FF2B5EF4-FFF2-40B4-BE49-F238E27FC236}">
                <a16:creationId xmlns:a16="http://schemas.microsoft.com/office/drawing/2014/main" id="{67897B90-9C85-94D2-BF69-8B3497EBBC3F}"/>
              </a:ext>
            </a:extLst>
          </p:cNvPr>
          <p:cNvGrpSpPr/>
          <p:nvPr/>
        </p:nvGrpSpPr>
        <p:grpSpPr>
          <a:xfrm rot="-3358774" flipH="1">
            <a:off x="5717259" y="1218555"/>
            <a:ext cx="1565759" cy="1465272"/>
            <a:chOff x="1407275" y="964138"/>
            <a:chExt cx="1092300" cy="990748"/>
          </a:xfrm>
        </p:grpSpPr>
        <p:sp>
          <p:nvSpPr>
            <p:cNvPr id="6" name="Google Shape;2482;p22">
              <a:extLst>
                <a:ext uri="{FF2B5EF4-FFF2-40B4-BE49-F238E27FC236}">
                  <a16:creationId xmlns:a16="http://schemas.microsoft.com/office/drawing/2014/main" id="{CE4109FA-3511-1EAD-0366-3C462C845B9D}"/>
                </a:ext>
              </a:extLst>
            </p:cNvPr>
            <p:cNvSpPr/>
            <p:nvPr/>
          </p:nvSpPr>
          <p:spPr>
            <a:xfrm>
              <a:off x="1407275" y="964138"/>
              <a:ext cx="1092300" cy="990748"/>
            </a:xfrm>
            <a:custGeom>
              <a:avLst/>
              <a:gdLst/>
              <a:ahLst/>
              <a:cxnLst/>
              <a:rect l="l" t="t" r="r" b="b"/>
              <a:pathLst>
                <a:path w="7981" h="7239" extrusionOk="0">
                  <a:moveTo>
                    <a:pt x="3985" y="1"/>
                  </a:moveTo>
                  <a:cubicBezTo>
                    <a:pt x="2355" y="1"/>
                    <a:pt x="877" y="1111"/>
                    <a:pt x="472" y="2762"/>
                  </a:cubicBezTo>
                  <a:cubicBezTo>
                    <a:pt x="1" y="4706"/>
                    <a:pt x="1190" y="6662"/>
                    <a:pt x="3134" y="7133"/>
                  </a:cubicBezTo>
                  <a:cubicBezTo>
                    <a:pt x="3422" y="7204"/>
                    <a:pt x="3712" y="7238"/>
                    <a:pt x="3997" y="7238"/>
                  </a:cubicBezTo>
                  <a:cubicBezTo>
                    <a:pt x="5624" y="7238"/>
                    <a:pt x="7103" y="6130"/>
                    <a:pt x="7505" y="4476"/>
                  </a:cubicBezTo>
                  <a:cubicBezTo>
                    <a:pt x="7980" y="2537"/>
                    <a:pt x="6787" y="577"/>
                    <a:pt x="4848" y="105"/>
                  </a:cubicBezTo>
                  <a:cubicBezTo>
                    <a:pt x="4559" y="34"/>
                    <a:pt x="4270" y="1"/>
                    <a:pt x="3985" y="1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83;p22">
              <a:extLst>
                <a:ext uri="{FF2B5EF4-FFF2-40B4-BE49-F238E27FC236}">
                  <a16:creationId xmlns:a16="http://schemas.microsoft.com/office/drawing/2014/main" id="{6C752463-64C6-4C17-ED34-0A9E5C960BCF}"/>
                </a:ext>
              </a:extLst>
            </p:cNvPr>
            <p:cNvSpPr/>
            <p:nvPr/>
          </p:nvSpPr>
          <p:spPr>
            <a:xfrm>
              <a:off x="1841677" y="1025041"/>
              <a:ext cx="609038" cy="830071"/>
            </a:xfrm>
            <a:custGeom>
              <a:avLst/>
              <a:gdLst/>
              <a:ahLst/>
              <a:cxnLst/>
              <a:rect l="l" t="t" r="r" b="b"/>
              <a:pathLst>
                <a:path w="4450" h="6065" extrusionOk="0">
                  <a:moveTo>
                    <a:pt x="2563" y="0"/>
                  </a:moveTo>
                  <a:cubicBezTo>
                    <a:pt x="2539" y="33"/>
                    <a:pt x="2522" y="74"/>
                    <a:pt x="2527" y="115"/>
                  </a:cubicBezTo>
                  <a:cubicBezTo>
                    <a:pt x="2492" y="96"/>
                    <a:pt x="2453" y="87"/>
                    <a:pt x="2414" y="87"/>
                  </a:cubicBezTo>
                  <a:cubicBezTo>
                    <a:pt x="2321" y="87"/>
                    <a:pt x="2228" y="139"/>
                    <a:pt x="2190" y="226"/>
                  </a:cubicBezTo>
                  <a:cubicBezTo>
                    <a:pt x="2158" y="296"/>
                    <a:pt x="2162" y="369"/>
                    <a:pt x="2153" y="443"/>
                  </a:cubicBezTo>
                  <a:cubicBezTo>
                    <a:pt x="2141" y="513"/>
                    <a:pt x="2100" y="595"/>
                    <a:pt x="2035" y="611"/>
                  </a:cubicBezTo>
                  <a:cubicBezTo>
                    <a:pt x="2020" y="615"/>
                    <a:pt x="2006" y="617"/>
                    <a:pt x="1993" y="617"/>
                  </a:cubicBezTo>
                  <a:cubicBezTo>
                    <a:pt x="1859" y="617"/>
                    <a:pt x="1759" y="441"/>
                    <a:pt x="1606" y="441"/>
                  </a:cubicBezTo>
                  <a:cubicBezTo>
                    <a:pt x="1597" y="441"/>
                    <a:pt x="1588" y="442"/>
                    <a:pt x="1579" y="443"/>
                  </a:cubicBezTo>
                  <a:cubicBezTo>
                    <a:pt x="1436" y="464"/>
                    <a:pt x="1292" y="546"/>
                    <a:pt x="1210" y="669"/>
                  </a:cubicBezTo>
                  <a:cubicBezTo>
                    <a:pt x="1145" y="767"/>
                    <a:pt x="1120" y="985"/>
                    <a:pt x="1301" y="985"/>
                  </a:cubicBezTo>
                  <a:cubicBezTo>
                    <a:pt x="1386" y="985"/>
                    <a:pt x="1455" y="900"/>
                    <a:pt x="1538" y="900"/>
                  </a:cubicBezTo>
                  <a:cubicBezTo>
                    <a:pt x="1546" y="900"/>
                    <a:pt x="1554" y="901"/>
                    <a:pt x="1563" y="903"/>
                  </a:cubicBezTo>
                  <a:cubicBezTo>
                    <a:pt x="1702" y="935"/>
                    <a:pt x="1665" y="1042"/>
                    <a:pt x="1588" y="1124"/>
                  </a:cubicBezTo>
                  <a:cubicBezTo>
                    <a:pt x="1460" y="1247"/>
                    <a:pt x="1317" y="1222"/>
                    <a:pt x="1169" y="1267"/>
                  </a:cubicBezTo>
                  <a:cubicBezTo>
                    <a:pt x="1050" y="1304"/>
                    <a:pt x="989" y="1436"/>
                    <a:pt x="866" y="1468"/>
                  </a:cubicBezTo>
                  <a:cubicBezTo>
                    <a:pt x="829" y="1477"/>
                    <a:pt x="780" y="1489"/>
                    <a:pt x="780" y="1526"/>
                  </a:cubicBezTo>
                  <a:cubicBezTo>
                    <a:pt x="780" y="1550"/>
                    <a:pt x="804" y="1567"/>
                    <a:pt x="813" y="1587"/>
                  </a:cubicBezTo>
                  <a:cubicBezTo>
                    <a:pt x="849" y="1632"/>
                    <a:pt x="821" y="1702"/>
                    <a:pt x="772" y="1743"/>
                  </a:cubicBezTo>
                  <a:cubicBezTo>
                    <a:pt x="726" y="1780"/>
                    <a:pt x="665" y="1792"/>
                    <a:pt x="608" y="1813"/>
                  </a:cubicBezTo>
                  <a:cubicBezTo>
                    <a:pt x="554" y="1825"/>
                    <a:pt x="493" y="1854"/>
                    <a:pt x="464" y="1907"/>
                  </a:cubicBezTo>
                  <a:cubicBezTo>
                    <a:pt x="435" y="1965"/>
                    <a:pt x="452" y="2047"/>
                    <a:pt x="505" y="2083"/>
                  </a:cubicBezTo>
                  <a:cubicBezTo>
                    <a:pt x="525" y="2097"/>
                    <a:pt x="549" y="2103"/>
                    <a:pt x="575" y="2103"/>
                  </a:cubicBezTo>
                  <a:cubicBezTo>
                    <a:pt x="674" y="2103"/>
                    <a:pt x="803" y="2017"/>
                    <a:pt x="862" y="1965"/>
                  </a:cubicBezTo>
                  <a:cubicBezTo>
                    <a:pt x="927" y="1903"/>
                    <a:pt x="993" y="1842"/>
                    <a:pt x="1067" y="1776"/>
                  </a:cubicBezTo>
                  <a:cubicBezTo>
                    <a:pt x="1117" y="1729"/>
                    <a:pt x="1175" y="1682"/>
                    <a:pt x="1235" y="1682"/>
                  </a:cubicBezTo>
                  <a:cubicBezTo>
                    <a:pt x="1249" y="1682"/>
                    <a:pt x="1262" y="1685"/>
                    <a:pt x="1276" y="1690"/>
                  </a:cubicBezTo>
                  <a:cubicBezTo>
                    <a:pt x="1305" y="1698"/>
                    <a:pt x="1333" y="1731"/>
                    <a:pt x="1358" y="1755"/>
                  </a:cubicBezTo>
                  <a:cubicBezTo>
                    <a:pt x="1460" y="1866"/>
                    <a:pt x="1563" y="1973"/>
                    <a:pt x="1665" y="2088"/>
                  </a:cubicBezTo>
                  <a:cubicBezTo>
                    <a:pt x="1723" y="2006"/>
                    <a:pt x="1653" y="1895"/>
                    <a:pt x="1592" y="1817"/>
                  </a:cubicBezTo>
                  <a:cubicBezTo>
                    <a:pt x="1609" y="1798"/>
                    <a:pt x="1634" y="1789"/>
                    <a:pt x="1660" y="1789"/>
                  </a:cubicBezTo>
                  <a:cubicBezTo>
                    <a:pt x="1694" y="1789"/>
                    <a:pt x="1730" y="1805"/>
                    <a:pt x="1752" y="1833"/>
                  </a:cubicBezTo>
                  <a:cubicBezTo>
                    <a:pt x="1793" y="1878"/>
                    <a:pt x="1805" y="1944"/>
                    <a:pt x="1817" y="2001"/>
                  </a:cubicBezTo>
                  <a:cubicBezTo>
                    <a:pt x="1834" y="2063"/>
                    <a:pt x="1866" y="2124"/>
                    <a:pt x="1920" y="2149"/>
                  </a:cubicBezTo>
                  <a:cubicBezTo>
                    <a:pt x="1931" y="2154"/>
                    <a:pt x="1942" y="2156"/>
                    <a:pt x="1954" y="2156"/>
                  </a:cubicBezTo>
                  <a:cubicBezTo>
                    <a:pt x="2005" y="2156"/>
                    <a:pt x="2058" y="2117"/>
                    <a:pt x="2051" y="2067"/>
                  </a:cubicBezTo>
                  <a:cubicBezTo>
                    <a:pt x="2039" y="2014"/>
                    <a:pt x="1973" y="1989"/>
                    <a:pt x="1969" y="1944"/>
                  </a:cubicBezTo>
                  <a:cubicBezTo>
                    <a:pt x="1959" y="1896"/>
                    <a:pt x="2010" y="1863"/>
                    <a:pt x="2061" y="1863"/>
                  </a:cubicBezTo>
                  <a:cubicBezTo>
                    <a:pt x="2074" y="1863"/>
                    <a:pt x="2088" y="1865"/>
                    <a:pt x="2100" y="1870"/>
                  </a:cubicBezTo>
                  <a:cubicBezTo>
                    <a:pt x="2158" y="1899"/>
                    <a:pt x="2186" y="1960"/>
                    <a:pt x="2219" y="2014"/>
                  </a:cubicBezTo>
                  <a:cubicBezTo>
                    <a:pt x="2254" y="2065"/>
                    <a:pt x="2301" y="2112"/>
                    <a:pt x="2359" y="2112"/>
                  </a:cubicBezTo>
                  <a:cubicBezTo>
                    <a:pt x="2362" y="2112"/>
                    <a:pt x="2364" y="2112"/>
                    <a:pt x="2367" y="2112"/>
                  </a:cubicBezTo>
                  <a:cubicBezTo>
                    <a:pt x="2421" y="2105"/>
                    <a:pt x="2470" y="2056"/>
                    <a:pt x="2518" y="2056"/>
                  </a:cubicBezTo>
                  <a:cubicBezTo>
                    <a:pt x="2528" y="2056"/>
                    <a:pt x="2537" y="2058"/>
                    <a:pt x="2547" y="2063"/>
                  </a:cubicBezTo>
                  <a:cubicBezTo>
                    <a:pt x="2563" y="2067"/>
                    <a:pt x="2576" y="2083"/>
                    <a:pt x="2584" y="2096"/>
                  </a:cubicBezTo>
                  <a:cubicBezTo>
                    <a:pt x="2625" y="2165"/>
                    <a:pt x="2613" y="2260"/>
                    <a:pt x="2555" y="2317"/>
                  </a:cubicBezTo>
                  <a:cubicBezTo>
                    <a:pt x="2490" y="2379"/>
                    <a:pt x="2449" y="2420"/>
                    <a:pt x="2440" y="2457"/>
                  </a:cubicBezTo>
                  <a:cubicBezTo>
                    <a:pt x="2428" y="2453"/>
                    <a:pt x="2412" y="2440"/>
                    <a:pt x="2404" y="2436"/>
                  </a:cubicBezTo>
                  <a:cubicBezTo>
                    <a:pt x="2349" y="2414"/>
                    <a:pt x="2293" y="2407"/>
                    <a:pt x="2235" y="2407"/>
                  </a:cubicBezTo>
                  <a:cubicBezTo>
                    <a:pt x="2140" y="2407"/>
                    <a:pt x="2043" y="2427"/>
                    <a:pt x="1948" y="2440"/>
                  </a:cubicBezTo>
                  <a:cubicBezTo>
                    <a:pt x="1903" y="2447"/>
                    <a:pt x="1855" y="2452"/>
                    <a:pt x="1808" y="2452"/>
                  </a:cubicBezTo>
                  <a:cubicBezTo>
                    <a:pt x="1694" y="2452"/>
                    <a:pt x="1584" y="2425"/>
                    <a:pt x="1518" y="2338"/>
                  </a:cubicBezTo>
                  <a:cubicBezTo>
                    <a:pt x="1465" y="2272"/>
                    <a:pt x="1440" y="2178"/>
                    <a:pt x="1374" y="2133"/>
                  </a:cubicBezTo>
                  <a:cubicBezTo>
                    <a:pt x="1344" y="2111"/>
                    <a:pt x="1308" y="2103"/>
                    <a:pt x="1271" y="2103"/>
                  </a:cubicBezTo>
                  <a:cubicBezTo>
                    <a:pt x="1209" y="2103"/>
                    <a:pt x="1141" y="2126"/>
                    <a:pt x="1079" y="2149"/>
                  </a:cubicBezTo>
                  <a:cubicBezTo>
                    <a:pt x="890" y="2227"/>
                    <a:pt x="698" y="2301"/>
                    <a:pt x="534" y="2432"/>
                  </a:cubicBezTo>
                  <a:cubicBezTo>
                    <a:pt x="169" y="2707"/>
                    <a:pt x="1" y="3215"/>
                    <a:pt x="115" y="3654"/>
                  </a:cubicBezTo>
                  <a:cubicBezTo>
                    <a:pt x="192" y="3933"/>
                    <a:pt x="416" y="4208"/>
                    <a:pt x="706" y="4208"/>
                  </a:cubicBezTo>
                  <a:cubicBezTo>
                    <a:pt x="710" y="4208"/>
                    <a:pt x="714" y="4208"/>
                    <a:pt x="718" y="4208"/>
                  </a:cubicBezTo>
                  <a:cubicBezTo>
                    <a:pt x="845" y="4208"/>
                    <a:pt x="972" y="4154"/>
                    <a:pt x="1100" y="4134"/>
                  </a:cubicBezTo>
                  <a:cubicBezTo>
                    <a:pt x="1119" y="4131"/>
                    <a:pt x="1139" y="4130"/>
                    <a:pt x="1159" y="4130"/>
                  </a:cubicBezTo>
                  <a:cubicBezTo>
                    <a:pt x="1274" y="4130"/>
                    <a:pt x="1394" y="4172"/>
                    <a:pt x="1436" y="4277"/>
                  </a:cubicBezTo>
                  <a:cubicBezTo>
                    <a:pt x="1469" y="4367"/>
                    <a:pt x="1436" y="4470"/>
                    <a:pt x="1477" y="4556"/>
                  </a:cubicBezTo>
                  <a:cubicBezTo>
                    <a:pt x="1510" y="4638"/>
                    <a:pt x="1604" y="4679"/>
                    <a:pt x="1641" y="4761"/>
                  </a:cubicBezTo>
                  <a:cubicBezTo>
                    <a:pt x="1715" y="4942"/>
                    <a:pt x="1456" y="5126"/>
                    <a:pt x="1506" y="5315"/>
                  </a:cubicBezTo>
                  <a:cubicBezTo>
                    <a:pt x="1522" y="5376"/>
                    <a:pt x="1571" y="5430"/>
                    <a:pt x="1600" y="5491"/>
                  </a:cubicBezTo>
                  <a:cubicBezTo>
                    <a:pt x="1661" y="5639"/>
                    <a:pt x="1571" y="5823"/>
                    <a:pt x="1653" y="5963"/>
                  </a:cubicBezTo>
                  <a:cubicBezTo>
                    <a:pt x="1696" y="6035"/>
                    <a:pt x="1771" y="6065"/>
                    <a:pt x="1853" y="6065"/>
                  </a:cubicBezTo>
                  <a:cubicBezTo>
                    <a:pt x="1958" y="6065"/>
                    <a:pt x="2075" y="6016"/>
                    <a:pt x="2153" y="5942"/>
                  </a:cubicBezTo>
                  <a:cubicBezTo>
                    <a:pt x="2289" y="5807"/>
                    <a:pt x="2363" y="5618"/>
                    <a:pt x="2502" y="5491"/>
                  </a:cubicBezTo>
                  <a:cubicBezTo>
                    <a:pt x="2604" y="5397"/>
                    <a:pt x="2736" y="5343"/>
                    <a:pt x="2822" y="5229"/>
                  </a:cubicBezTo>
                  <a:cubicBezTo>
                    <a:pt x="2957" y="5060"/>
                    <a:pt x="2937" y="4819"/>
                    <a:pt x="3023" y="4618"/>
                  </a:cubicBezTo>
                  <a:cubicBezTo>
                    <a:pt x="3158" y="4302"/>
                    <a:pt x="3535" y="4138"/>
                    <a:pt x="3658" y="3814"/>
                  </a:cubicBezTo>
                  <a:cubicBezTo>
                    <a:pt x="3703" y="3695"/>
                    <a:pt x="3679" y="3519"/>
                    <a:pt x="3556" y="3498"/>
                  </a:cubicBezTo>
                  <a:cubicBezTo>
                    <a:pt x="3544" y="3494"/>
                    <a:pt x="3531" y="3492"/>
                    <a:pt x="3518" y="3492"/>
                  </a:cubicBezTo>
                  <a:cubicBezTo>
                    <a:pt x="3505" y="3492"/>
                    <a:pt x="3490" y="3494"/>
                    <a:pt x="3474" y="3498"/>
                  </a:cubicBezTo>
                  <a:cubicBezTo>
                    <a:pt x="3440" y="3514"/>
                    <a:pt x="3400" y="3523"/>
                    <a:pt x="3361" y="3523"/>
                  </a:cubicBezTo>
                  <a:cubicBezTo>
                    <a:pt x="3329" y="3523"/>
                    <a:pt x="3298" y="3517"/>
                    <a:pt x="3269" y="3506"/>
                  </a:cubicBezTo>
                  <a:cubicBezTo>
                    <a:pt x="3179" y="3469"/>
                    <a:pt x="3101" y="3396"/>
                    <a:pt x="3039" y="3318"/>
                  </a:cubicBezTo>
                  <a:cubicBezTo>
                    <a:pt x="2933" y="3191"/>
                    <a:pt x="2838" y="3047"/>
                    <a:pt x="2769" y="2891"/>
                  </a:cubicBezTo>
                  <a:cubicBezTo>
                    <a:pt x="2719" y="2793"/>
                    <a:pt x="2674" y="2686"/>
                    <a:pt x="2613" y="2600"/>
                  </a:cubicBezTo>
                  <a:lnTo>
                    <a:pt x="2613" y="2600"/>
                  </a:lnTo>
                  <a:cubicBezTo>
                    <a:pt x="2748" y="2690"/>
                    <a:pt x="2834" y="2822"/>
                    <a:pt x="2933" y="2953"/>
                  </a:cubicBezTo>
                  <a:cubicBezTo>
                    <a:pt x="3019" y="3080"/>
                    <a:pt x="3121" y="3195"/>
                    <a:pt x="3232" y="3301"/>
                  </a:cubicBezTo>
                  <a:cubicBezTo>
                    <a:pt x="3269" y="3334"/>
                    <a:pt x="3306" y="3363"/>
                    <a:pt x="3351" y="3367"/>
                  </a:cubicBezTo>
                  <a:cubicBezTo>
                    <a:pt x="3356" y="3368"/>
                    <a:pt x="3362" y="3368"/>
                    <a:pt x="3367" y="3368"/>
                  </a:cubicBezTo>
                  <a:cubicBezTo>
                    <a:pt x="3452" y="3368"/>
                    <a:pt x="3509" y="3276"/>
                    <a:pt x="3548" y="3199"/>
                  </a:cubicBezTo>
                  <a:cubicBezTo>
                    <a:pt x="3580" y="3129"/>
                    <a:pt x="3617" y="3055"/>
                    <a:pt x="3650" y="2977"/>
                  </a:cubicBezTo>
                  <a:cubicBezTo>
                    <a:pt x="3683" y="2895"/>
                    <a:pt x="3720" y="2793"/>
                    <a:pt x="3654" y="2731"/>
                  </a:cubicBezTo>
                  <a:cubicBezTo>
                    <a:pt x="3630" y="2711"/>
                    <a:pt x="3593" y="2703"/>
                    <a:pt x="3572" y="2678"/>
                  </a:cubicBezTo>
                  <a:cubicBezTo>
                    <a:pt x="3519" y="2625"/>
                    <a:pt x="3552" y="2526"/>
                    <a:pt x="3617" y="2498"/>
                  </a:cubicBezTo>
                  <a:cubicBezTo>
                    <a:pt x="3642" y="2485"/>
                    <a:pt x="3670" y="2479"/>
                    <a:pt x="3698" y="2479"/>
                  </a:cubicBezTo>
                  <a:cubicBezTo>
                    <a:pt x="3741" y="2479"/>
                    <a:pt x="3785" y="2491"/>
                    <a:pt x="3822" y="2506"/>
                  </a:cubicBezTo>
                  <a:cubicBezTo>
                    <a:pt x="3990" y="2584"/>
                    <a:pt x="4105" y="2764"/>
                    <a:pt x="4109" y="2949"/>
                  </a:cubicBezTo>
                  <a:cubicBezTo>
                    <a:pt x="4109" y="3039"/>
                    <a:pt x="4089" y="3129"/>
                    <a:pt x="4105" y="3215"/>
                  </a:cubicBezTo>
                  <a:cubicBezTo>
                    <a:pt x="4121" y="3298"/>
                    <a:pt x="4182" y="3388"/>
                    <a:pt x="4267" y="3388"/>
                  </a:cubicBezTo>
                  <a:cubicBezTo>
                    <a:pt x="4270" y="3388"/>
                    <a:pt x="4274" y="3388"/>
                    <a:pt x="4278" y="3387"/>
                  </a:cubicBezTo>
                  <a:cubicBezTo>
                    <a:pt x="4310" y="3383"/>
                    <a:pt x="4339" y="3367"/>
                    <a:pt x="4368" y="3355"/>
                  </a:cubicBezTo>
                  <a:cubicBezTo>
                    <a:pt x="4396" y="3334"/>
                    <a:pt x="4417" y="3305"/>
                    <a:pt x="4442" y="3281"/>
                  </a:cubicBezTo>
                  <a:cubicBezTo>
                    <a:pt x="4442" y="3240"/>
                    <a:pt x="4450" y="3203"/>
                    <a:pt x="4450" y="3162"/>
                  </a:cubicBezTo>
                  <a:cubicBezTo>
                    <a:pt x="4433" y="1805"/>
                    <a:pt x="3679" y="615"/>
                    <a:pt x="2563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84;p22">
              <a:extLst>
                <a:ext uri="{FF2B5EF4-FFF2-40B4-BE49-F238E27FC236}">
                  <a16:creationId xmlns:a16="http://schemas.microsoft.com/office/drawing/2014/main" id="{7F600F65-FDB8-CD07-FB00-AC584FEE3B61}"/>
                </a:ext>
              </a:extLst>
            </p:cNvPr>
            <p:cNvSpPr/>
            <p:nvPr/>
          </p:nvSpPr>
          <p:spPr>
            <a:xfrm>
              <a:off x="1467358" y="1512684"/>
              <a:ext cx="405934" cy="356527"/>
            </a:xfrm>
            <a:custGeom>
              <a:avLst/>
              <a:gdLst/>
              <a:ahLst/>
              <a:cxnLst/>
              <a:rect l="l" t="t" r="r" b="b"/>
              <a:pathLst>
                <a:path w="2966" h="2605" extrusionOk="0">
                  <a:moveTo>
                    <a:pt x="776" y="1"/>
                  </a:moveTo>
                  <a:cubicBezTo>
                    <a:pt x="773" y="1"/>
                    <a:pt x="770" y="1"/>
                    <a:pt x="767" y="1"/>
                  </a:cubicBezTo>
                  <a:cubicBezTo>
                    <a:pt x="718" y="1"/>
                    <a:pt x="677" y="13"/>
                    <a:pt x="644" y="38"/>
                  </a:cubicBezTo>
                  <a:cubicBezTo>
                    <a:pt x="554" y="103"/>
                    <a:pt x="575" y="247"/>
                    <a:pt x="636" y="337"/>
                  </a:cubicBezTo>
                  <a:cubicBezTo>
                    <a:pt x="714" y="452"/>
                    <a:pt x="804" y="526"/>
                    <a:pt x="616" y="591"/>
                  </a:cubicBezTo>
                  <a:cubicBezTo>
                    <a:pt x="590" y="601"/>
                    <a:pt x="563" y="606"/>
                    <a:pt x="536" y="606"/>
                  </a:cubicBezTo>
                  <a:cubicBezTo>
                    <a:pt x="464" y="606"/>
                    <a:pt x="392" y="573"/>
                    <a:pt x="341" y="526"/>
                  </a:cubicBezTo>
                  <a:cubicBezTo>
                    <a:pt x="308" y="493"/>
                    <a:pt x="279" y="468"/>
                    <a:pt x="243" y="440"/>
                  </a:cubicBezTo>
                  <a:cubicBezTo>
                    <a:pt x="173" y="390"/>
                    <a:pt x="91" y="349"/>
                    <a:pt x="1" y="349"/>
                  </a:cubicBezTo>
                  <a:cubicBezTo>
                    <a:pt x="193" y="1272"/>
                    <a:pt x="735" y="2067"/>
                    <a:pt x="1485" y="2588"/>
                  </a:cubicBezTo>
                  <a:cubicBezTo>
                    <a:pt x="1505" y="2584"/>
                    <a:pt x="1526" y="2580"/>
                    <a:pt x="1546" y="2580"/>
                  </a:cubicBezTo>
                  <a:cubicBezTo>
                    <a:pt x="1595" y="2573"/>
                    <a:pt x="1643" y="2570"/>
                    <a:pt x="1692" y="2570"/>
                  </a:cubicBezTo>
                  <a:cubicBezTo>
                    <a:pt x="1864" y="2570"/>
                    <a:pt x="2039" y="2605"/>
                    <a:pt x="2215" y="2605"/>
                  </a:cubicBezTo>
                  <a:cubicBezTo>
                    <a:pt x="2637" y="2600"/>
                    <a:pt x="2965" y="2272"/>
                    <a:pt x="2703" y="1862"/>
                  </a:cubicBezTo>
                  <a:cubicBezTo>
                    <a:pt x="2580" y="1657"/>
                    <a:pt x="2387" y="1538"/>
                    <a:pt x="2227" y="1374"/>
                  </a:cubicBezTo>
                  <a:cubicBezTo>
                    <a:pt x="2108" y="1256"/>
                    <a:pt x="1998" y="1141"/>
                    <a:pt x="1879" y="1022"/>
                  </a:cubicBezTo>
                  <a:cubicBezTo>
                    <a:pt x="1850" y="989"/>
                    <a:pt x="1813" y="956"/>
                    <a:pt x="1764" y="940"/>
                  </a:cubicBezTo>
                  <a:cubicBezTo>
                    <a:pt x="1748" y="935"/>
                    <a:pt x="1731" y="934"/>
                    <a:pt x="1714" y="934"/>
                  </a:cubicBezTo>
                  <a:cubicBezTo>
                    <a:pt x="1686" y="934"/>
                    <a:pt x="1657" y="937"/>
                    <a:pt x="1630" y="937"/>
                  </a:cubicBezTo>
                  <a:cubicBezTo>
                    <a:pt x="1601" y="937"/>
                    <a:pt x="1573" y="933"/>
                    <a:pt x="1551" y="915"/>
                  </a:cubicBezTo>
                  <a:cubicBezTo>
                    <a:pt x="1530" y="899"/>
                    <a:pt x="1522" y="874"/>
                    <a:pt x="1510" y="850"/>
                  </a:cubicBezTo>
                  <a:cubicBezTo>
                    <a:pt x="1464" y="768"/>
                    <a:pt x="1387" y="714"/>
                    <a:pt x="1341" y="636"/>
                  </a:cubicBezTo>
                  <a:cubicBezTo>
                    <a:pt x="1292" y="563"/>
                    <a:pt x="1284" y="460"/>
                    <a:pt x="1264" y="378"/>
                  </a:cubicBezTo>
                  <a:cubicBezTo>
                    <a:pt x="1215" y="163"/>
                    <a:pt x="998" y="1"/>
                    <a:pt x="776" y="1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5;p22">
              <a:extLst>
                <a:ext uri="{FF2B5EF4-FFF2-40B4-BE49-F238E27FC236}">
                  <a16:creationId xmlns:a16="http://schemas.microsoft.com/office/drawing/2014/main" id="{281B5AD0-FAC2-1FF1-D265-EFCB2DAD2628}"/>
                </a:ext>
              </a:extLst>
            </p:cNvPr>
            <p:cNvSpPr/>
            <p:nvPr/>
          </p:nvSpPr>
          <p:spPr>
            <a:xfrm>
              <a:off x="1466263" y="1025999"/>
              <a:ext cx="460816" cy="344757"/>
            </a:xfrm>
            <a:custGeom>
              <a:avLst/>
              <a:gdLst/>
              <a:ahLst/>
              <a:cxnLst/>
              <a:rect l="l" t="t" r="r" b="b"/>
              <a:pathLst>
                <a:path w="3367" h="2519" extrusionOk="0">
                  <a:moveTo>
                    <a:pt x="2774" y="0"/>
                  </a:moveTo>
                  <a:cubicBezTo>
                    <a:pt x="2586" y="0"/>
                    <a:pt x="2402" y="26"/>
                    <a:pt x="2235" y="108"/>
                  </a:cubicBezTo>
                  <a:cubicBezTo>
                    <a:pt x="2142" y="155"/>
                    <a:pt x="2040" y="217"/>
                    <a:pt x="1943" y="217"/>
                  </a:cubicBezTo>
                  <a:cubicBezTo>
                    <a:pt x="1911" y="217"/>
                    <a:pt x="1880" y="211"/>
                    <a:pt x="1850" y="194"/>
                  </a:cubicBezTo>
                  <a:cubicBezTo>
                    <a:pt x="1821" y="178"/>
                    <a:pt x="1796" y="153"/>
                    <a:pt x="1764" y="137"/>
                  </a:cubicBezTo>
                  <a:cubicBezTo>
                    <a:pt x="1742" y="128"/>
                    <a:pt x="1719" y="125"/>
                    <a:pt x="1696" y="125"/>
                  </a:cubicBezTo>
                  <a:cubicBezTo>
                    <a:pt x="1656" y="125"/>
                    <a:pt x="1615" y="136"/>
                    <a:pt x="1575" y="149"/>
                  </a:cubicBezTo>
                  <a:cubicBezTo>
                    <a:pt x="763" y="670"/>
                    <a:pt x="189" y="1507"/>
                    <a:pt x="0" y="2482"/>
                  </a:cubicBezTo>
                  <a:cubicBezTo>
                    <a:pt x="20" y="2508"/>
                    <a:pt x="45" y="2519"/>
                    <a:pt x="73" y="2519"/>
                  </a:cubicBezTo>
                  <a:cubicBezTo>
                    <a:pt x="239" y="2519"/>
                    <a:pt x="517" y="2128"/>
                    <a:pt x="587" y="2044"/>
                  </a:cubicBezTo>
                  <a:cubicBezTo>
                    <a:pt x="636" y="1982"/>
                    <a:pt x="693" y="1921"/>
                    <a:pt x="759" y="1880"/>
                  </a:cubicBezTo>
                  <a:cubicBezTo>
                    <a:pt x="919" y="1785"/>
                    <a:pt x="1161" y="1789"/>
                    <a:pt x="1243" y="1621"/>
                  </a:cubicBezTo>
                  <a:cubicBezTo>
                    <a:pt x="1267" y="1564"/>
                    <a:pt x="1272" y="1498"/>
                    <a:pt x="1304" y="1441"/>
                  </a:cubicBezTo>
                  <a:cubicBezTo>
                    <a:pt x="1324" y="1410"/>
                    <a:pt x="1364" y="1388"/>
                    <a:pt x="1399" y="1388"/>
                  </a:cubicBezTo>
                  <a:cubicBezTo>
                    <a:pt x="1424" y="1388"/>
                    <a:pt x="1446" y="1399"/>
                    <a:pt x="1456" y="1425"/>
                  </a:cubicBezTo>
                  <a:cubicBezTo>
                    <a:pt x="1477" y="1478"/>
                    <a:pt x="1427" y="1531"/>
                    <a:pt x="1440" y="1589"/>
                  </a:cubicBezTo>
                  <a:cubicBezTo>
                    <a:pt x="1451" y="1624"/>
                    <a:pt x="1488" y="1642"/>
                    <a:pt x="1526" y="1642"/>
                  </a:cubicBezTo>
                  <a:cubicBezTo>
                    <a:pt x="1544" y="1642"/>
                    <a:pt x="1563" y="1638"/>
                    <a:pt x="1579" y="1630"/>
                  </a:cubicBezTo>
                  <a:cubicBezTo>
                    <a:pt x="1624" y="1605"/>
                    <a:pt x="1653" y="1548"/>
                    <a:pt x="1678" y="1502"/>
                  </a:cubicBezTo>
                  <a:cubicBezTo>
                    <a:pt x="1612" y="1461"/>
                    <a:pt x="1620" y="1359"/>
                    <a:pt x="1661" y="1297"/>
                  </a:cubicBezTo>
                  <a:cubicBezTo>
                    <a:pt x="1702" y="1232"/>
                    <a:pt x="1764" y="1178"/>
                    <a:pt x="1784" y="1101"/>
                  </a:cubicBezTo>
                  <a:cubicBezTo>
                    <a:pt x="1801" y="1051"/>
                    <a:pt x="1788" y="998"/>
                    <a:pt x="1801" y="949"/>
                  </a:cubicBezTo>
                  <a:cubicBezTo>
                    <a:pt x="1809" y="891"/>
                    <a:pt x="1842" y="846"/>
                    <a:pt x="1846" y="789"/>
                  </a:cubicBezTo>
                  <a:cubicBezTo>
                    <a:pt x="1858" y="732"/>
                    <a:pt x="1837" y="666"/>
                    <a:pt x="1784" y="650"/>
                  </a:cubicBezTo>
                  <a:cubicBezTo>
                    <a:pt x="1779" y="648"/>
                    <a:pt x="1773" y="647"/>
                    <a:pt x="1767" y="647"/>
                  </a:cubicBezTo>
                  <a:cubicBezTo>
                    <a:pt x="1741" y="647"/>
                    <a:pt x="1712" y="659"/>
                    <a:pt x="1686" y="666"/>
                  </a:cubicBezTo>
                  <a:cubicBezTo>
                    <a:pt x="1550" y="723"/>
                    <a:pt x="1415" y="773"/>
                    <a:pt x="1276" y="830"/>
                  </a:cubicBezTo>
                  <a:cubicBezTo>
                    <a:pt x="1326" y="651"/>
                    <a:pt x="1501" y="517"/>
                    <a:pt x="1687" y="517"/>
                  </a:cubicBezTo>
                  <a:cubicBezTo>
                    <a:pt x="1697" y="517"/>
                    <a:pt x="1708" y="517"/>
                    <a:pt x="1719" y="518"/>
                  </a:cubicBezTo>
                  <a:cubicBezTo>
                    <a:pt x="1785" y="522"/>
                    <a:pt x="1849" y="540"/>
                    <a:pt x="1915" y="540"/>
                  </a:cubicBezTo>
                  <a:cubicBezTo>
                    <a:pt x="1926" y="540"/>
                    <a:pt x="1937" y="540"/>
                    <a:pt x="1948" y="539"/>
                  </a:cubicBezTo>
                  <a:cubicBezTo>
                    <a:pt x="2116" y="518"/>
                    <a:pt x="2215" y="326"/>
                    <a:pt x="2375" y="260"/>
                  </a:cubicBezTo>
                  <a:cubicBezTo>
                    <a:pt x="2393" y="252"/>
                    <a:pt x="2415" y="247"/>
                    <a:pt x="2437" y="247"/>
                  </a:cubicBezTo>
                  <a:cubicBezTo>
                    <a:pt x="2474" y="247"/>
                    <a:pt x="2509" y="261"/>
                    <a:pt x="2522" y="297"/>
                  </a:cubicBezTo>
                  <a:cubicBezTo>
                    <a:pt x="2526" y="313"/>
                    <a:pt x="2526" y="330"/>
                    <a:pt x="2522" y="342"/>
                  </a:cubicBezTo>
                  <a:cubicBezTo>
                    <a:pt x="2502" y="432"/>
                    <a:pt x="2432" y="494"/>
                    <a:pt x="2362" y="555"/>
                  </a:cubicBezTo>
                  <a:cubicBezTo>
                    <a:pt x="2297" y="608"/>
                    <a:pt x="2219" y="670"/>
                    <a:pt x="2194" y="752"/>
                  </a:cubicBezTo>
                  <a:cubicBezTo>
                    <a:pt x="2165" y="834"/>
                    <a:pt x="2206" y="953"/>
                    <a:pt x="2297" y="965"/>
                  </a:cubicBezTo>
                  <a:cubicBezTo>
                    <a:pt x="2301" y="966"/>
                    <a:pt x="2304" y="966"/>
                    <a:pt x="2308" y="966"/>
                  </a:cubicBezTo>
                  <a:cubicBezTo>
                    <a:pt x="2389" y="966"/>
                    <a:pt x="2455" y="885"/>
                    <a:pt x="2514" y="826"/>
                  </a:cubicBezTo>
                  <a:cubicBezTo>
                    <a:pt x="2600" y="732"/>
                    <a:pt x="2723" y="670"/>
                    <a:pt x="2850" y="658"/>
                  </a:cubicBezTo>
                  <a:cubicBezTo>
                    <a:pt x="2912" y="650"/>
                    <a:pt x="2973" y="650"/>
                    <a:pt x="3031" y="637"/>
                  </a:cubicBezTo>
                  <a:cubicBezTo>
                    <a:pt x="3211" y="584"/>
                    <a:pt x="3293" y="391"/>
                    <a:pt x="3355" y="215"/>
                  </a:cubicBezTo>
                  <a:cubicBezTo>
                    <a:pt x="3363" y="190"/>
                    <a:pt x="3367" y="166"/>
                    <a:pt x="3367" y="137"/>
                  </a:cubicBezTo>
                  <a:cubicBezTo>
                    <a:pt x="3359" y="67"/>
                    <a:pt x="3264" y="43"/>
                    <a:pt x="3195" y="30"/>
                  </a:cubicBezTo>
                  <a:cubicBezTo>
                    <a:pt x="3056" y="15"/>
                    <a:pt x="2914" y="0"/>
                    <a:pt x="2774" y="0"/>
                  </a:cubicBezTo>
                  <a:close/>
                </a:path>
              </a:pathLst>
            </a:custGeom>
            <a:solidFill>
              <a:srgbClr val="48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6;p22">
              <a:extLst>
                <a:ext uri="{FF2B5EF4-FFF2-40B4-BE49-F238E27FC236}">
                  <a16:creationId xmlns:a16="http://schemas.microsoft.com/office/drawing/2014/main" id="{062F340A-BDEE-3973-17AE-94120520B7DB}"/>
                </a:ext>
              </a:extLst>
            </p:cNvPr>
            <p:cNvSpPr/>
            <p:nvPr/>
          </p:nvSpPr>
          <p:spPr>
            <a:xfrm>
              <a:off x="1470779" y="1140143"/>
              <a:ext cx="977746" cy="813784"/>
            </a:xfrm>
            <a:custGeom>
              <a:avLst/>
              <a:gdLst/>
              <a:ahLst/>
              <a:cxnLst/>
              <a:rect l="l" t="t" r="r" b="b"/>
              <a:pathLst>
                <a:path w="7144" h="5946" extrusionOk="0">
                  <a:moveTo>
                    <a:pt x="6299" y="0"/>
                  </a:moveTo>
                  <a:lnTo>
                    <a:pt x="6299" y="0"/>
                  </a:lnTo>
                  <a:cubicBezTo>
                    <a:pt x="6360" y="262"/>
                    <a:pt x="6389" y="541"/>
                    <a:pt x="6389" y="816"/>
                  </a:cubicBezTo>
                  <a:cubicBezTo>
                    <a:pt x="6389" y="2817"/>
                    <a:pt x="4769" y="4437"/>
                    <a:pt x="2772" y="4437"/>
                  </a:cubicBezTo>
                  <a:cubicBezTo>
                    <a:pt x="1661" y="4437"/>
                    <a:pt x="664" y="3932"/>
                    <a:pt x="0" y="3145"/>
                  </a:cubicBezTo>
                  <a:lnTo>
                    <a:pt x="0" y="3145"/>
                  </a:lnTo>
                  <a:cubicBezTo>
                    <a:pt x="369" y="4748"/>
                    <a:pt x="1809" y="5946"/>
                    <a:pt x="3527" y="5946"/>
                  </a:cubicBezTo>
                  <a:cubicBezTo>
                    <a:pt x="5524" y="5946"/>
                    <a:pt x="7143" y="4326"/>
                    <a:pt x="7143" y="2329"/>
                  </a:cubicBezTo>
                  <a:cubicBezTo>
                    <a:pt x="7143" y="1443"/>
                    <a:pt x="6828" y="632"/>
                    <a:pt x="6299" y="0"/>
                  </a:cubicBezTo>
                  <a:close/>
                </a:path>
              </a:pathLst>
            </a:custGeom>
            <a:solidFill>
              <a:srgbClr val="4F2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2487;p22">
            <a:extLst>
              <a:ext uri="{FF2B5EF4-FFF2-40B4-BE49-F238E27FC236}">
                <a16:creationId xmlns:a16="http://schemas.microsoft.com/office/drawing/2014/main" id="{1014837E-F996-7C5F-1A2B-878E97B48B28}"/>
              </a:ext>
            </a:extLst>
          </p:cNvPr>
          <p:cNvGrpSpPr/>
          <p:nvPr/>
        </p:nvGrpSpPr>
        <p:grpSpPr>
          <a:xfrm>
            <a:off x="2693778" y="3983961"/>
            <a:ext cx="728534" cy="664018"/>
            <a:chOff x="1784625" y="1269100"/>
            <a:chExt cx="160350" cy="146150"/>
          </a:xfrm>
        </p:grpSpPr>
        <p:sp>
          <p:nvSpPr>
            <p:cNvPr id="12" name="Google Shape;2488;p22">
              <a:extLst>
                <a:ext uri="{FF2B5EF4-FFF2-40B4-BE49-F238E27FC236}">
                  <a16:creationId xmlns:a16="http://schemas.microsoft.com/office/drawing/2014/main" id="{B55D6BE2-AF7F-10F6-3845-CACD673D82D5}"/>
                </a:ext>
              </a:extLst>
            </p:cNvPr>
            <p:cNvSpPr/>
            <p:nvPr/>
          </p:nvSpPr>
          <p:spPr>
            <a:xfrm>
              <a:off x="1784625" y="1269150"/>
              <a:ext cx="160350" cy="146100"/>
            </a:xfrm>
            <a:custGeom>
              <a:avLst/>
              <a:gdLst/>
              <a:ahLst/>
              <a:cxnLst/>
              <a:rect l="l" t="t" r="r" b="b"/>
              <a:pathLst>
                <a:path w="6414" h="5844" extrusionOk="0">
                  <a:moveTo>
                    <a:pt x="3206" y="0"/>
                  </a:moveTo>
                  <a:cubicBezTo>
                    <a:pt x="2458" y="0"/>
                    <a:pt x="1711" y="285"/>
                    <a:pt x="1141" y="855"/>
                  </a:cubicBezTo>
                  <a:cubicBezTo>
                    <a:pt x="1" y="1995"/>
                    <a:pt x="1" y="3848"/>
                    <a:pt x="1141" y="4988"/>
                  </a:cubicBezTo>
                  <a:cubicBezTo>
                    <a:pt x="1711" y="5558"/>
                    <a:pt x="2458" y="5843"/>
                    <a:pt x="3206" y="5843"/>
                  </a:cubicBezTo>
                  <a:cubicBezTo>
                    <a:pt x="3954" y="5843"/>
                    <a:pt x="4702" y="5558"/>
                    <a:pt x="5274" y="4988"/>
                  </a:cubicBezTo>
                  <a:cubicBezTo>
                    <a:pt x="6414" y="3848"/>
                    <a:pt x="6414" y="1995"/>
                    <a:pt x="5274" y="855"/>
                  </a:cubicBezTo>
                  <a:cubicBezTo>
                    <a:pt x="4702" y="285"/>
                    <a:pt x="3954" y="0"/>
                    <a:pt x="3206" y="0"/>
                  </a:cubicBezTo>
                  <a:close/>
                </a:path>
              </a:pathLst>
            </a:custGeom>
            <a:solidFill>
              <a:srgbClr val="F3D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89;p22">
              <a:extLst>
                <a:ext uri="{FF2B5EF4-FFF2-40B4-BE49-F238E27FC236}">
                  <a16:creationId xmlns:a16="http://schemas.microsoft.com/office/drawing/2014/main" id="{71A9D276-8FC4-F599-E232-B1939EEB9F49}"/>
                </a:ext>
              </a:extLst>
            </p:cNvPr>
            <p:cNvSpPr/>
            <p:nvPr/>
          </p:nvSpPr>
          <p:spPr>
            <a:xfrm>
              <a:off x="1857500" y="1381100"/>
              <a:ext cx="45350" cy="21400"/>
            </a:xfrm>
            <a:custGeom>
              <a:avLst/>
              <a:gdLst/>
              <a:ahLst/>
              <a:cxnLst/>
              <a:rect l="l" t="t" r="r" b="b"/>
              <a:pathLst>
                <a:path w="1814" h="856" extrusionOk="0">
                  <a:moveTo>
                    <a:pt x="1549" y="0"/>
                  </a:moveTo>
                  <a:cubicBezTo>
                    <a:pt x="1523" y="0"/>
                    <a:pt x="1498" y="3"/>
                    <a:pt x="1473" y="6"/>
                  </a:cubicBezTo>
                  <a:cubicBezTo>
                    <a:pt x="1248" y="31"/>
                    <a:pt x="1035" y="121"/>
                    <a:pt x="825" y="207"/>
                  </a:cubicBezTo>
                  <a:cubicBezTo>
                    <a:pt x="600" y="305"/>
                    <a:pt x="284" y="412"/>
                    <a:pt x="136" y="621"/>
                  </a:cubicBezTo>
                  <a:cubicBezTo>
                    <a:pt x="0" y="801"/>
                    <a:pt x="82" y="856"/>
                    <a:pt x="214" y="856"/>
                  </a:cubicBezTo>
                  <a:cubicBezTo>
                    <a:pt x="304" y="856"/>
                    <a:pt x="418" y="830"/>
                    <a:pt x="501" y="802"/>
                  </a:cubicBezTo>
                  <a:cubicBezTo>
                    <a:pt x="829" y="687"/>
                    <a:pt x="1162" y="572"/>
                    <a:pt x="1490" y="457"/>
                  </a:cubicBezTo>
                  <a:cubicBezTo>
                    <a:pt x="1572" y="428"/>
                    <a:pt x="1654" y="400"/>
                    <a:pt x="1715" y="338"/>
                  </a:cubicBezTo>
                  <a:cubicBezTo>
                    <a:pt x="1777" y="277"/>
                    <a:pt x="1814" y="182"/>
                    <a:pt x="1773" y="104"/>
                  </a:cubicBezTo>
                  <a:cubicBezTo>
                    <a:pt x="1731" y="27"/>
                    <a:pt x="1641" y="0"/>
                    <a:pt x="154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90;p22">
              <a:extLst>
                <a:ext uri="{FF2B5EF4-FFF2-40B4-BE49-F238E27FC236}">
                  <a16:creationId xmlns:a16="http://schemas.microsoft.com/office/drawing/2014/main" id="{A1C108F0-A392-30EB-6F38-6B246D366D71}"/>
                </a:ext>
              </a:extLst>
            </p:cNvPr>
            <p:cNvSpPr/>
            <p:nvPr/>
          </p:nvSpPr>
          <p:spPr>
            <a:xfrm>
              <a:off x="1795700" y="1274725"/>
              <a:ext cx="142200" cy="115350"/>
            </a:xfrm>
            <a:custGeom>
              <a:avLst/>
              <a:gdLst/>
              <a:ahLst/>
              <a:cxnLst/>
              <a:rect l="l" t="t" r="r" b="b"/>
              <a:pathLst>
                <a:path w="5688" h="4614" extrusionOk="0">
                  <a:moveTo>
                    <a:pt x="3896" y="1"/>
                  </a:moveTo>
                  <a:cubicBezTo>
                    <a:pt x="3757" y="99"/>
                    <a:pt x="3634" y="214"/>
                    <a:pt x="3527" y="337"/>
                  </a:cubicBezTo>
                  <a:cubicBezTo>
                    <a:pt x="3002" y="931"/>
                    <a:pt x="2814" y="1797"/>
                    <a:pt x="2203" y="2297"/>
                  </a:cubicBezTo>
                  <a:cubicBezTo>
                    <a:pt x="1739" y="2682"/>
                    <a:pt x="1104" y="2789"/>
                    <a:pt x="583" y="3105"/>
                  </a:cubicBezTo>
                  <a:cubicBezTo>
                    <a:pt x="366" y="3236"/>
                    <a:pt x="165" y="3416"/>
                    <a:pt x="1" y="3617"/>
                  </a:cubicBezTo>
                  <a:cubicBezTo>
                    <a:pt x="128" y="3995"/>
                    <a:pt x="325" y="4335"/>
                    <a:pt x="566" y="4614"/>
                  </a:cubicBezTo>
                  <a:cubicBezTo>
                    <a:pt x="632" y="4573"/>
                    <a:pt x="698" y="4528"/>
                    <a:pt x="763" y="4482"/>
                  </a:cubicBezTo>
                  <a:cubicBezTo>
                    <a:pt x="1649" y="3843"/>
                    <a:pt x="2547" y="3146"/>
                    <a:pt x="3617" y="2928"/>
                  </a:cubicBezTo>
                  <a:cubicBezTo>
                    <a:pt x="4306" y="2789"/>
                    <a:pt x="5081" y="2838"/>
                    <a:pt x="5688" y="2559"/>
                  </a:cubicBezTo>
                  <a:cubicBezTo>
                    <a:pt x="5680" y="2317"/>
                    <a:pt x="5639" y="2071"/>
                    <a:pt x="5561" y="1834"/>
                  </a:cubicBezTo>
                  <a:cubicBezTo>
                    <a:pt x="5536" y="1739"/>
                    <a:pt x="5499" y="1653"/>
                    <a:pt x="5462" y="1571"/>
                  </a:cubicBezTo>
                  <a:lnTo>
                    <a:pt x="4712" y="1862"/>
                  </a:lnTo>
                  <a:cubicBezTo>
                    <a:pt x="4549" y="1924"/>
                    <a:pt x="4373" y="1989"/>
                    <a:pt x="4198" y="1989"/>
                  </a:cubicBezTo>
                  <a:cubicBezTo>
                    <a:pt x="4175" y="1989"/>
                    <a:pt x="4153" y="1988"/>
                    <a:pt x="4130" y="1985"/>
                  </a:cubicBezTo>
                  <a:cubicBezTo>
                    <a:pt x="3933" y="1965"/>
                    <a:pt x="3732" y="1813"/>
                    <a:pt x="3728" y="1612"/>
                  </a:cubicBezTo>
                  <a:cubicBezTo>
                    <a:pt x="3728" y="1514"/>
                    <a:pt x="3769" y="1419"/>
                    <a:pt x="3814" y="1333"/>
                  </a:cubicBezTo>
                  <a:cubicBezTo>
                    <a:pt x="4003" y="981"/>
                    <a:pt x="4269" y="661"/>
                    <a:pt x="4581" y="407"/>
                  </a:cubicBezTo>
                  <a:cubicBezTo>
                    <a:pt x="4372" y="243"/>
                    <a:pt x="4142" y="103"/>
                    <a:pt x="3896" y="1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91;p22">
              <a:extLst>
                <a:ext uri="{FF2B5EF4-FFF2-40B4-BE49-F238E27FC236}">
                  <a16:creationId xmlns:a16="http://schemas.microsoft.com/office/drawing/2014/main" id="{BE069FC3-64F8-EABF-924B-44FC1A330328}"/>
                </a:ext>
              </a:extLst>
            </p:cNvPr>
            <p:cNvSpPr/>
            <p:nvPr/>
          </p:nvSpPr>
          <p:spPr>
            <a:xfrm>
              <a:off x="1791300" y="1299150"/>
              <a:ext cx="70750" cy="57400"/>
            </a:xfrm>
            <a:custGeom>
              <a:avLst/>
              <a:gdLst/>
              <a:ahLst/>
              <a:cxnLst/>
              <a:rect l="l" t="t" r="r" b="b"/>
              <a:pathLst>
                <a:path w="2830" h="2296" extrusionOk="0">
                  <a:moveTo>
                    <a:pt x="2455" y="0"/>
                  </a:moveTo>
                  <a:cubicBezTo>
                    <a:pt x="2330" y="0"/>
                    <a:pt x="2205" y="48"/>
                    <a:pt x="2087" y="98"/>
                  </a:cubicBezTo>
                  <a:cubicBezTo>
                    <a:pt x="1415" y="373"/>
                    <a:pt x="673" y="799"/>
                    <a:pt x="54" y="1291"/>
                  </a:cubicBezTo>
                  <a:cubicBezTo>
                    <a:pt x="0" y="1619"/>
                    <a:pt x="13" y="1955"/>
                    <a:pt x="78" y="2296"/>
                  </a:cubicBezTo>
                  <a:cubicBezTo>
                    <a:pt x="369" y="2115"/>
                    <a:pt x="685" y="1841"/>
                    <a:pt x="919" y="1726"/>
                  </a:cubicBezTo>
                  <a:cubicBezTo>
                    <a:pt x="1079" y="1648"/>
                    <a:pt x="1243" y="1595"/>
                    <a:pt x="1407" y="1521"/>
                  </a:cubicBezTo>
                  <a:cubicBezTo>
                    <a:pt x="1915" y="1295"/>
                    <a:pt x="2366" y="943"/>
                    <a:pt x="2707" y="508"/>
                  </a:cubicBezTo>
                  <a:cubicBezTo>
                    <a:pt x="2748" y="455"/>
                    <a:pt x="2789" y="397"/>
                    <a:pt x="2801" y="336"/>
                  </a:cubicBezTo>
                  <a:cubicBezTo>
                    <a:pt x="2830" y="184"/>
                    <a:pt x="2686" y="41"/>
                    <a:pt x="2538" y="8"/>
                  </a:cubicBezTo>
                  <a:cubicBezTo>
                    <a:pt x="2511" y="2"/>
                    <a:pt x="2483" y="0"/>
                    <a:pt x="2455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92;p22">
              <a:extLst>
                <a:ext uri="{FF2B5EF4-FFF2-40B4-BE49-F238E27FC236}">
                  <a16:creationId xmlns:a16="http://schemas.microsoft.com/office/drawing/2014/main" id="{1AD09DF6-4DF8-9E93-063A-11C2F0DF3226}"/>
                </a:ext>
              </a:extLst>
            </p:cNvPr>
            <p:cNvSpPr/>
            <p:nvPr/>
          </p:nvSpPr>
          <p:spPr>
            <a:xfrm>
              <a:off x="1858550" y="1269100"/>
              <a:ext cx="23800" cy="18775"/>
            </a:xfrm>
            <a:custGeom>
              <a:avLst/>
              <a:gdLst/>
              <a:ahLst/>
              <a:cxnLst/>
              <a:rect l="l" t="t" r="r" b="b"/>
              <a:pathLst>
                <a:path w="952" h="751" extrusionOk="0">
                  <a:moveTo>
                    <a:pt x="439" y="0"/>
                  </a:moveTo>
                  <a:cubicBezTo>
                    <a:pt x="275" y="139"/>
                    <a:pt x="136" y="324"/>
                    <a:pt x="53" y="447"/>
                  </a:cubicBezTo>
                  <a:cubicBezTo>
                    <a:pt x="29" y="500"/>
                    <a:pt x="0" y="550"/>
                    <a:pt x="8" y="603"/>
                  </a:cubicBezTo>
                  <a:cubicBezTo>
                    <a:pt x="12" y="656"/>
                    <a:pt x="58" y="705"/>
                    <a:pt x="111" y="722"/>
                  </a:cubicBezTo>
                  <a:cubicBezTo>
                    <a:pt x="147" y="741"/>
                    <a:pt x="188" y="750"/>
                    <a:pt x="229" y="750"/>
                  </a:cubicBezTo>
                  <a:cubicBezTo>
                    <a:pt x="308" y="750"/>
                    <a:pt x="391" y="718"/>
                    <a:pt x="455" y="673"/>
                  </a:cubicBezTo>
                  <a:cubicBezTo>
                    <a:pt x="550" y="603"/>
                    <a:pt x="619" y="492"/>
                    <a:pt x="685" y="386"/>
                  </a:cubicBezTo>
                  <a:cubicBezTo>
                    <a:pt x="726" y="312"/>
                    <a:pt x="857" y="189"/>
                    <a:pt x="952" y="78"/>
                  </a:cubicBezTo>
                  <a:cubicBezTo>
                    <a:pt x="787" y="37"/>
                    <a:pt x="611" y="12"/>
                    <a:pt x="439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3;p22">
              <a:extLst>
                <a:ext uri="{FF2B5EF4-FFF2-40B4-BE49-F238E27FC236}">
                  <a16:creationId xmlns:a16="http://schemas.microsoft.com/office/drawing/2014/main" id="{9084EB65-5679-CB25-C206-9C57329B72FA}"/>
                </a:ext>
              </a:extLst>
            </p:cNvPr>
            <p:cNvSpPr/>
            <p:nvPr/>
          </p:nvSpPr>
          <p:spPr>
            <a:xfrm>
              <a:off x="1818975" y="1348850"/>
              <a:ext cx="118725" cy="60600"/>
            </a:xfrm>
            <a:custGeom>
              <a:avLst/>
              <a:gdLst/>
              <a:ahLst/>
              <a:cxnLst/>
              <a:rect l="l" t="t" r="r" b="b"/>
              <a:pathLst>
                <a:path w="4749" h="2424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21" y="70"/>
                    <a:pt x="4097" y="131"/>
                    <a:pt x="3769" y="172"/>
                  </a:cubicBezTo>
                  <a:cubicBezTo>
                    <a:pt x="3035" y="271"/>
                    <a:pt x="2272" y="304"/>
                    <a:pt x="1620" y="644"/>
                  </a:cubicBezTo>
                  <a:cubicBezTo>
                    <a:pt x="1231" y="849"/>
                    <a:pt x="902" y="1157"/>
                    <a:pt x="583" y="1464"/>
                  </a:cubicBezTo>
                  <a:cubicBezTo>
                    <a:pt x="410" y="1624"/>
                    <a:pt x="242" y="1784"/>
                    <a:pt x="78" y="1944"/>
                  </a:cubicBezTo>
                  <a:cubicBezTo>
                    <a:pt x="62" y="1956"/>
                    <a:pt x="37" y="1977"/>
                    <a:pt x="0" y="2010"/>
                  </a:cubicBezTo>
                  <a:cubicBezTo>
                    <a:pt x="214" y="2178"/>
                    <a:pt x="447" y="2317"/>
                    <a:pt x="697" y="2424"/>
                  </a:cubicBezTo>
                  <a:cubicBezTo>
                    <a:pt x="1021" y="2223"/>
                    <a:pt x="1231" y="1854"/>
                    <a:pt x="1530" y="1599"/>
                  </a:cubicBezTo>
                  <a:cubicBezTo>
                    <a:pt x="1784" y="1378"/>
                    <a:pt x="2104" y="1239"/>
                    <a:pt x="2420" y="1116"/>
                  </a:cubicBezTo>
                  <a:cubicBezTo>
                    <a:pt x="2871" y="943"/>
                    <a:pt x="3334" y="788"/>
                    <a:pt x="3802" y="652"/>
                  </a:cubicBezTo>
                  <a:cubicBezTo>
                    <a:pt x="4097" y="562"/>
                    <a:pt x="4404" y="480"/>
                    <a:pt x="4691" y="357"/>
                  </a:cubicBezTo>
                  <a:cubicBezTo>
                    <a:pt x="4716" y="242"/>
                    <a:pt x="4737" y="119"/>
                    <a:pt x="4749" y="0"/>
                  </a:cubicBezTo>
                  <a:close/>
                </a:path>
              </a:pathLst>
            </a:custGeom>
            <a:solidFill>
              <a:srgbClr val="E6A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94;p22">
              <a:extLst>
                <a:ext uri="{FF2B5EF4-FFF2-40B4-BE49-F238E27FC236}">
                  <a16:creationId xmlns:a16="http://schemas.microsoft.com/office/drawing/2014/main" id="{14DACD50-1CDB-1265-B75B-0FD1AD142216}"/>
                </a:ext>
              </a:extLst>
            </p:cNvPr>
            <p:cNvSpPr/>
            <p:nvPr/>
          </p:nvSpPr>
          <p:spPr>
            <a:xfrm>
              <a:off x="1797650" y="1269500"/>
              <a:ext cx="58250" cy="43900"/>
            </a:xfrm>
            <a:custGeom>
              <a:avLst/>
              <a:gdLst/>
              <a:ahLst/>
              <a:cxnLst/>
              <a:rect l="l" t="t" r="r" b="b"/>
              <a:pathLst>
                <a:path w="2330" h="1756" extrusionOk="0">
                  <a:moveTo>
                    <a:pt x="2330" y="0"/>
                  </a:moveTo>
                  <a:lnTo>
                    <a:pt x="2330" y="0"/>
                  </a:lnTo>
                  <a:cubicBezTo>
                    <a:pt x="2161" y="21"/>
                    <a:pt x="1993" y="58"/>
                    <a:pt x="1825" y="107"/>
                  </a:cubicBezTo>
                  <a:cubicBezTo>
                    <a:pt x="972" y="374"/>
                    <a:pt x="329" y="997"/>
                    <a:pt x="0" y="1755"/>
                  </a:cubicBezTo>
                  <a:cubicBezTo>
                    <a:pt x="181" y="1743"/>
                    <a:pt x="394" y="1579"/>
                    <a:pt x="521" y="1509"/>
                  </a:cubicBezTo>
                  <a:cubicBezTo>
                    <a:pt x="1058" y="1214"/>
                    <a:pt x="1567" y="862"/>
                    <a:pt x="2030" y="443"/>
                  </a:cubicBezTo>
                  <a:cubicBezTo>
                    <a:pt x="2157" y="324"/>
                    <a:pt x="2289" y="189"/>
                    <a:pt x="2330" y="0"/>
                  </a:cubicBezTo>
                  <a:close/>
                </a:path>
              </a:pathLst>
            </a:custGeom>
            <a:solidFill>
              <a:srgbClr val="DE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p40"/>
          <p:cNvSpPr txBox="1">
            <a:spLocks noGrp="1"/>
          </p:cNvSpPr>
          <p:nvPr>
            <p:ph type="title"/>
          </p:nvPr>
        </p:nvSpPr>
        <p:spPr>
          <a:xfrm>
            <a:off x="4203107" y="223224"/>
            <a:ext cx="3569436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I. React Fundamental</a:t>
            </a:r>
            <a:endParaRPr dirty="0">
              <a:latin typeface="+mj-lt"/>
            </a:endParaRPr>
          </a:p>
        </p:txBody>
      </p:sp>
      <p:sp>
        <p:nvSpPr>
          <p:cNvPr id="3729" name="Google Shape;3729;p40"/>
          <p:cNvSpPr txBox="1"/>
          <p:nvPr/>
        </p:nvSpPr>
        <p:spPr>
          <a:xfrm>
            <a:off x="6469418" y="2166719"/>
            <a:ext cx="18177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Unica One"/>
                <a:cs typeface="Unica One"/>
                <a:sym typeface="Unica One"/>
              </a:rPr>
              <a:t>3. </a:t>
            </a:r>
            <a:r>
              <a:rPr lang="en-ID" sz="2000" dirty="0">
                <a:solidFill>
                  <a:schemeClr val="tx1"/>
                </a:solidFill>
                <a:latin typeface="+mj-lt"/>
                <a:ea typeface="Scope One"/>
                <a:cs typeface="Scope One"/>
                <a:sym typeface="Scope One"/>
              </a:rPr>
              <a:t>S</a:t>
            </a:r>
            <a:r>
              <a:rPr lang="es" sz="2000" dirty="0">
                <a:solidFill>
                  <a:schemeClr val="tx1"/>
                </a:solidFill>
                <a:latin typeface="+mj-lt"/>
                <a:ea typeface="Scope One"/>
                <a:cs typeface="Scope One"/>
                <a:sym typeface="Scope One"/>
              </a:rPr>
              <a:t>tate</a:t>
            </a:r>
            <a:endParaRPr sz="2000" dirty="0">
              <a:solidFill>
                <a:schemeClr val="tx1"/>
              </a:solidFill>
              <a:latin typeface="+mj-lt"/>
              <a:ea typeface="Scope One"/>
              <a:cs typeface="Scope One"/>
              <a:sym typeface="Scope One"/>
            </a:endParaRPr>
          </a:p>
        </p:txBody>
      </p:sp>
      <p:sp>
        <p:nvSpPr>
          <p:cNvPr id="3730" name="Google Shape;3730;p40"/>
          <p:cNvSpPr txBox="1"/>
          <p:nvPr/>
        </p:nvSpPr>
        <p:spPr>
          <a:xfrm>
            <a:off x="-223285" y="3059936"/>
            <a:ext cx="1993709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5461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Unica One"/>
                <a:cs typeface="Unica One"/>
                <a:sym typeface="Unica One"/>
              </a:rPr>
              <a:t>2</a:t>
            </a:r>
            <a:endParaRPr sz="2000" dirty="0">
              <a:solidFill>
                <a:schemeClr val="tx1"/>
              </a:solidFill>
              <a:latin typeface="+mj-lt"/>
              <a:ea typeface="Unica One"/>
              <a:cs typeface="Unica One"/>
              <a:sym typeface="Unica One"/>
            </a:endParaRPr>
          </a:p>
          <a:p>
            <a:pPr marL="12700" marR="0" lvl="0" indent="88900" algn="r" rtl="0">
              <a:lnSpc>
                <a:spcPct val="11333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Scope One"/>
                <a:cs typeface="Scope One"/>
                <a:sym typeface="Scope One"/>
              </a:rPr>
              <a:t>Javascript XML</a:t>
            </a:r>
            <a:endParaRPr sz="2000" dirty="0">
              <a:solidFill>
                <a:schemeClr val="tx1"/>
              </a:solidFill>
              <a:latin typeface="+mj-lt"/>
              <a:ea typeface="Scope One"/>
              <a:cs typeface="Scope One"/>
              <a:sym typeface="Scope One"/>
            </a:endParaRPr>
          </a:p>
        </p:txBody>
      </p:sp>
      <p:sp>
        <p:nvSpPr>
          <p:cNvPr id="3731" name="Google Shape;3731;p40"/>
          <p:cNvSpPr txBox="1"/>
          <p:nvPr/>
        </p:nvSpPr>
        <p:spPr>
          <a:xfrm>
            <a:off x="6454792" y="3309804"/>
            <a:ext cx="17211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Unica One"/>
                <a:cs typeface="Unica One"/>
                <a:sym typeface="Unica One"/>
              </a:rPr>
              <a:t>4</a:t>
            </a:r>
            <a:r>
              <a:rPr lang="en-GB" sz="2000" dirty="0">
                <a:solidFill>
                  <a:schemeClr val="tx1"/>
                </a:solidFill>
                <a:latin typeface="+mj-lt"/>
                <a:ea typeface="Unica One"/>
                <a:cs typeface="Scope One"/>
                <a:sym typeface="Scope One"/>
              </a:rPr>
              <a:t>. </a:t>
            </a:r>
            <a:r>
              <a:rPr lang="en-GB" sz="2000" dirty="0">
                <a:solidFill>
                  <a:schemeClr val="tx1"/>
                </a:solidFill>
                <a:latin typeface="+mj-lt"/>
                <a:ea typeface="Scope One"/>
                <a:cs typeface="Scope One"/>
                <a:sym typeface="Scope One"/>
              </a:rPr>
              <a:t>Props</a:t>
            </a:r>
          </a:p>
          <a:p>
            <a:pPr marL="12700" marR="0" lvl="0" indent="0" algn="l" rtl="0">
              <a:lnSpc>
                <a:spcPct val="113333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ID" sz="2000" dirty="0">
              <a:solidFill>
                <a:schemeClr val="tx1"/>
              </a:solidFill>
              <a:latin typeface="+mj-lt"/>
              <a:ea typeface="Roboto Slab"/>
              <a:cs typeface="Roboto Slab"/>
              <a:sym typeface="Roboto Slab"/>
            </a:endParaRPr>
          </a:p>
        </p:txBody>
      </p:sp>
      <p:sp>
        <p:nvSpPr>
          <p:cNvPr id="3732" name="Google Shape;3732;p40"/>
          <p:cNvSpPr txBox="1"/>
          <p:nvPr/>
        </p:nvSpPr>
        <p:spPr>
          <a:xfrm>
            <a:off x="-105202" y="2000286"/>
            <a:ext cx="1875831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520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Unica One"/>
                <a:cs typeface="Unica One"/>
                <a:sym typeface="Unica One"/>
              </a:rPr>
              <a:t>1. </a:t>
            </a:r>
            <a:r>
              <a:rPr lang="es" sz="2000" dirty="0">
                <a:solidFill>
                  <a:schemeClr val="tx1"/>
                </a:solidFill>
                <a:latin typeface="+mj-lt"/>
                <a:ea typeface="Scope One"/>
                <a:cs typeface="Scope One"/>
                <a:sym typeface="Scope One"/>
              </a:rPr>
              <a:t>komponen</a:t>
            </a:r>
            <a:endParaRPr sz="2000" dirty="0">
              <a:solidFill>
                <a:schemeClr val="tx1"/>
              </a:solidFill>
              <a:latin typeface="+mj-lt"/>
              <a:ea typeface="Scope One"/>
              <a:cs typeface="Scope One"/>
              <a:sym typeface="Scope One"/>
            </a:endParaRPr>
          </a:p>
        </p:txBody>
      </p:sp>
      <p:sp>
        <p:nvSpPr>
          <p:cNvPr id="3733" name="Google Shape;3733;p40"/>
          <p:cNvSpPr/>
          <p:nvPr/>
        </p:nvSpPr>
        <p:spPr>
          <a:xfrm>
            <a:off x="1884296" y="3377933"/>
            <a:ext cx="1573319" cy="0"/>
          </a:xfrm>
          <a:custGeom>
            <a:avLst/>
            <a:gdLst/>
            <a:ahLst/>
            <a:cxnLst/>
            <a:rect l="l" t="t" r="r" b="b"/>
            <a:pathLst>
              <a:path w="2982595" h="120000" extrusionOk="0">
                <a:moveTo>
                  <a:pt x="2982468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484991"/>
            </a:solidFill>
            <a:prstDash val="solid"/>
            <a:round/>
            <a:headEnd type="none" w="sm" len="sm"/>
            <a:tailEnd type="diamond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grpSp>
        <p:nvGrpSpPr>
          <p:cNvPr id="3734" name="Google Shape;3734;p40"/>
          <p:cNvGrpSpPr/>
          <p:nvPr/>
        </p:nvGrpSpPr>
        <p:grpSpPr>
          <a:xfrm>
            <a:off x="1875908" y="2039218"/>
            <a:ext cx="4544814" cy="2589698"/>
            <a:chOff x="2333109" y="1613907"/>
            <a:chExt cx="4544814" cy="2589698"/>
          </a:xfrm>
        </p:grpSpPr>
        <p:grpSp>
          <p:nvGrpSpPr>
            <p:cNvPr id="3735" name="Google Shape;3735;p40"/>
            <p:cNvGrpSpPr/>
            <p:nvPr/>
          </p:nvGrpSpPr>
          <p:grpSpPr>
            <a:xfrm>
              <a:off x="3899827" y="1613907"/>
              <a:ext cx="2978097" cy="1177058"/>
              <a:chOff x="3899827" y="1613907"/>
              <a:chExt cx="2978097" cy="1177058"/>
            </a:xfrm>
          </p:grpSpPr>
          <p:sp>
            <p:nvSpPr>
              <p:cNvPr id="3736" name="Google Shape;3736;p40"/>
              <p:cNvSpPr/>
              <p:nvPr/>
            </p:nvSpPr>
            <p:spPr>
              <a:xfrm>
                <a:off x="3899827" y="1613907"/>
                <a:ext cx="1358943" cy="1177058"/>
              </a:xfrm>
              <a:custGeom>
                <a:avLst/>
                <a:gdLst/>
                <a:ahLst/>
                <a:cxnLst/>
                <a:rect l="l" t="t" r="r" b="b"/>
                <a:pathLst>
                  <a:path w="2576195" h="2231390" extrusionOk="0">
                    <a:moveTo>
                      <a:pt x="1288021" y="0"/>
                    </a:moveTo>
                    <a:lnTo>
                      <a:pt x="0" y="2230920"/>
                    </a:lnTo>
                    <a:lnTo>
                      <a:pt x="2576042" y="2230920"/>
                    </a:lnTo>
                    <a:lnTo>
                      <a:pt x="1288021" y="0"/>
                    </a:lnTo>
                    <a:close/>
                  </a:path>
                </a:pathLst>
              </a:custGeom>
              <a:solidFill>
                <a:srgbClr val="4F2F79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  <p:sp>
            <p:nvSpPr>
              <p:cNvPr id="3737" name="Google Shape;3737;p40"/>
              <p:cNvSpPr/>
              <p:nvPr/>
            </p:nvSpPr>
            <p:spPr>
              <a:xfrm>
                <a:off x="4578741" y="1627019"/>
                <a:ext cx="2299183" cy="228779"/>
              </a:xfrm>
              <a:custGeom>
                <a:avLst/>
                <a:gdLst/>
                <a:ahLst/>
                <a:cxnLst/>
                <a:rect l="l" t="t" r="r" b="b"/>
                <a:pathLst>
                  <a:path w="4358640" h="433704" extrusionOk="0">
                    <a:moveTo>
                      <a:pt x="4358398" y="433222"/>
                    </a:moveTo>
                    <a:lnTo>
                      <a:pt x="3090354" y="433222"/>
                    </a:lnTo>
                    <a:lnTo>
                      <a:pt x="3092538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4F2F79"/>
                </a:solidFill>
                <a:prstDash val="solid"/>
                <a:round/>
                <a:headEnd type="diamond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</p:grpSp>
        <p:grpSp>
          <p:nvGrpSpPr>
            <p:cNvPr id="3738" name="Google Shape;3738;p40"/>
            <p:cNvGrpSpPr/>
            <p:nvPr/>
          </p:nvGrpSpPr>
          <p:grpSpPr>
            <a:xfrm>
              <a:off x="4662962" y="2976990"/>
              <a:ext cx="2189401" cy="1226615"/>
              <a:chOff x="4662962" y="2976990"/>
              <a:chExt cx="2189401" cy="1226615"/>
            </a:xfrm>
          </p:grpSpPr>
          <p:sp>
            <p:nvSpPr>
              <p:cNvPr id="3739" name="Google Shape;3739;p40"/>
              <p:cNvSpPr/>
              <p:nvPr/>
            </p:nvSpPr>
            <p:spPr>
              <a:xfrm>
                <a:off x="4662962" y="3026546"/>
                <a:ext cx="1358943" cy="1177058"/>
              </a:xfrm>
              <a:custGeom>
                <a:avLst/>
                <a:gdLst/>
                <a:ahLst/>
                <a:cxnLst/>
                <a:rect l="l" t="t" r="r" b="b"/>
                <a:pathLst>
                  <a:path w="2576195" h="2231390" extrusionOk="0">
                    <a:moveTo>
                      <a:pt x="1288021" y="0"/>
                    </a:moveTo>
                    <a:lnTo>
                      <a:pt x="0" y="2230932"/>
                    </a:lnTo>
                    <a:lnTo>
                      <a:pt x="2576042" y="2230932"/>
                    </a:lnTo>
                    <a:lnTo>
                      <a:pt x="1288021" y="0"/>
                    </a:lnTo>
                    <a:close/>
                  </a:path>
                </a:pathLst>
              </a:custGeom>
              <a:solidFill>
                <a:srgbClr val="753E93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  <p:sp>
            <p:nvSpPr>
              <p:cNvPr id="3740" name="Google Shape;3740;p40"/>
              <p:cNvSpPr/>
              <p:nvPr/>
            </p:nvSpPr>
            <p:spPr>
              <a:xfrm>
                <a:off x="5987825" y="2976990"/>
                <a:ext cx="864538" cy="1216918"/>
              </a:xfrm>
              <a:custGeom>
                <a:avLst/>
                <a:gdLst/>
                <a:ahLst/>
                <a:cxnLst/>
                <a:rect l="l" t="t" r="r" b="b"/>
                <a:pathLst>
                  <a:path w="1638934" h="2306954" extrusionOk="0">
                    <a:moveTo>
                      <a:pt x="1638680" y="0"/>
                    </a:moveTo>
                    <a:lnTo>
                      <a:pt x="697255" y="0"/>
                    </a:lnTo>
                    <a:lnTo>
                      <a:pt x="697255" y="2306535"/>
                    </a:lnTo>
                    <a:lnTo>
                      <a:pt x="0" y="2306535"/>
                    </a:lnTo>
                  </a:path>
                </a:pathLst>
              </a:custGeom>
              <a:noFill/>
              <a:ln w="19050" cap="flat" cmpd="sng">
                <a:solidFill>
                  <a:srgbClr val="753E93"/>
                </a:solidFill>
                <a:prstDash val="solid"/>
                <a:round/>
                <a:headEnd type="diamond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</p:grpSp>
        <p:grpSp>
          <p:nvGrpSpPr>
            <p:cNvPr id="3741" name="Google Shape;3741;p40"/>
            <p:cNvGrpSpPr/>
            <p:nvPr/>
          </p:nvGrpSpPr>
          <p:grpSpPr>
            <a:xfrm>
              <a:off x="2333109" y="1893047"/>
              <a:ext cx="2925660" cy="2310559"/>
              <a:chOff x="2333109" y="1893047"/>
              <a:chExt cx="2925660" cy="2310559"/>
            </a:xfrm>
          </p:grpSpPr>
          <p:sp>
            <p:nvSpPr>
              <p:cNvPr id="3742" name="Google Shape;3742;p40"/>
              <p:cNvSpPr/>
              <p:nvPr/>
            </p:nvSpPr>
            <p:spPr>
              <a:xfrm>
                <a:off x="3899827" y="2942597"/>
                <a:ext cx="1358943" cy="1177058"/>
              </a:xfrm>
              <a:custGeom>
                <a:avLst/>
                <a:gdLst/>
                <a:ahLst/>
                <a:cxnLst/>
                <a:rect l="l" t="t" r="r" b="b"/>
                <a:pathLst>
                  <a:path w="2576195" h="2231390" extrusionOk="0">
                    <a:moveTo>
                      <a:pt x="2576042" y="0"/>
                    </a:moveTo>
                    <a:lnTo>
                      <a:pt x="0" y="0"/>
                    </a:lnTo>
                    <a:lnTo>
                      <a:pt x="1288021" y="2230920"/>
                    </a:lnTo>
                    <a:lnTo>
                      <a:pt x="2576042" y="0"/>
                    </a:lnTo>
                    <a:close/>
                  </a:path>
                </a:pathLst>
              </a:custGeom>
              <a:solidFill>
                <a:srgbClr val="48499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/>
              </a:p>
            </p:txBody>
          </p:sp>
          <p:grpSp>
            <p:nvGrpSpPr>
              <p:cNvPr id="3743" name="Google Shape;3743;p40"/>
              <p:cNvGrpSpPr/>
              <p:nvPr/>
            </p:nvGrpSpPr>
            <p:grpSpPr>
              <a:xfrm>
                <a:off x="2333109" y="1893047"/>
                <a:ext cx="2158243" cy="2310559"/>
                <a:chOff x="2333109" y="1893047"/>
                <a:chExt cx="2158243" cy="2310559"/>
              </a:xfrm>
            </p:grpSpPr>
            <p:sp>
              <p:nvSpPr>
                <p:cNvPr id="3744" name="Google Shape;3744;p40"/>
                <p:cNvSpPr/>
                <p:nvPr/>
              </p:nvSpPr>
              <p:spPr>
                <a:xfrm>
                  <a:off x="3132409" y="3026547"/>
                  <a:ext cx="1358943" cy="1177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195" h="2231390" extrusionOk="0">
                      <a:moveTo>
                        <a:pt x="1288034" y="0"/>
                      </a:moveTo>
                      <a:lnTo>
                        <a:pt x="0" y="2230920"/>
                      </a:lnTo>
                      <a:lnTo>
                        <a:pt x="2576055" y="2230920"/>
                      </a:lnTo>
                      <a:lnTo>
                        <a:pt x="1288034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  <p:sp>
              <p:nvSpPr>
                <p:cNvPr id="3745" name="Google Shape;3745;p40"/>
                <p:cNvSpPr/>
                <p:nvPr/>
              </p:nvSpPr>
              <p:spPr>
                <a:xfrm>
                  <a:off x="2333109" y="1893047"/>
                  <a:ext cx="1481639" cy="1528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37" h="115984" extrusionOk="0">
                      <a:moveTo>
                        <a:pt x="0" y="0"/>
                      </a:moveTo>
                      <a:lnTo>
                        <a:pt x="111541" y="0"/>
                      </a:lnTo>
                      <a:lnTo>
                        <a:pt x="112437" y="115984"/>
                      </a:lnTo>
                    </a:path>
                  </a:pathLst>
                </a:custGeom>
                <a:no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diamond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/>
                </a:p>
              </p:txBody>
            </p:sp>
          </p:grpSp>
        </p:grpSp>
      </p:grpSp>
      <p:grpSp>
        <p:nvGrpSpPr>
          <p:cNvPr id="3746" name="Google Shape;3746;p40"/>
          <p:cNvGrpSpPr/>
          <p:nvPr/>
        </p:nvGrpSpPr>
        <p:grpSpPr>
          <a:xfrm>
            <a:off x="1935532" y="3853647"/>
            <a:ext cx="280146" cy="279465"/>
            <a:chOff x="-42796875" y="2680675"/>
            <a:chExt cx="319000" cy="318225"/>
          </a:xfrm>
        </p:grpSpPr>
        <p:sp>
          <p:nvSpPr>
            <p:cNvPr id="3747" name="Google Shape;3747;p40"/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0"/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0"/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0"/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0"/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2" name="Google Shape;3752;p40"/>
          <p:cNvGrpSpPr/>
          <p:nvPr/>
        </p:nvGrpSpPr>
        <p:grpSpPr>
          <a:xfrm>
            <a:off x="3243672" y="2678959"/>
            <a:ext cx="1774853" cy="1649440"/>
            <a:chOff x="3700873" y="2253648"/>
            <a:chExt cx="1774853" cy="1649440"/>
          </a:xfrm>
        </p:grpSpPr>
        <p:sp>
          <p:nvSpPr>
            <p:cNvPr id="3753" name="Google Shape;3753;p40"/>
            <p:cNvSpPr/>
            <p:nvPr/>
          </p:nvSpPr>
          <p:spPr>
            <a:xfrm>
              <a:off x="5195581" y="3624838"/>
              <a:ext cx="280146" cy="278236"/>
            </a:xfrm>
            <a:custGeom>
              <a:avLst/>
              <a:gdLst/>
              <a:ahLst/>
              <a:cxnLst/>
              <a:rect l="l" t="t" r="r" b="b"/>
              <a:pathLst>
                <a:path w="12760" h="12673" extrusionOk="0">
                  <a:moveTo>
                    <a:pt x="2225" y="866"/>
                  </a:moveTo>
                  <a:cubicBezTo>
                    <a:pt x="2371" y="866"/>
                    <a:pt x="2521" y="929"/>
                    <a:pt x="2647" y="1056"/>
                  </a:cubicBezTo>
                  <a:lnTo>
                    <a:pt x="3245" y="1654"/>
                  </a:lnTo>
                  <a:lnTo>
                    <a:pt x="1702" y="3166"/>
                  </a:lnTo>
                  <a:lnTo>
                    <a:pt x="1103" y="2599"/>
                  </a:lnTo>
                  <a:cubicBezTo>
                    <a:pt x="1072" y="2536"/>
                    <a:pt x="977" y="2473"/>
                    <a:pt x="977" y="2379"/>
                  </a:cubicBezTo>
                  <a:cubicBezTo>
                    <a:pt x="914" y="2190"/>
                    <a:pt x="946" y="1906"/>
                    <a:pt x="1103" y="1749"/>
                  </a:cubicBezTo>
                  <a:lnTo>
                    <a:pt x="1828" y="1056"/>
                  </a:lnTo>
                  <a:cubicBezTo>
                    <a:pt x="1938" y="929"/>
                    <a:pt x="2080" y="866"/>
                    <a:pt x="2225" y="866"/>
                  </a:cubicBezTo>
                  <a:close/>
                  <a:moveTo>
                    <a:pt x="3812" y="2221"/>
                  </a:moveTo>
                  <a:lnTo>
                    <a:pt x="4506" y="2914"/>
                  </a:lnTo>
                  <a:lnTo>
                    <a:pt x="2962" y="4427"/>
                  </a:lnTo>
                  <a:lnTo>
                    <a:pt x="2300" y="3765"/>
                  </a:lnTo>
                  <a:lnTo>
                    <a:pt x="3812" y="2221"/>
                  </a:lnTo>
                  <a:close/>
                  <a:moveTo>
                    <a:pt x="9452" y="1056"/>
                  </a:moveTo>
                  <a:lnTo>
                    <a:pt x="11783" y="3387"/>
                  </a:lnTo>
                  <a:lnTo>
                    <a:pt x="8979" y="6159"/>
                  </a:lnTo>
                  <a:lnTo>
                    <a:pt x="6648" y="3828"/>
                  </a:lnTo>
                  <a:lnTo>
                    <a:pt x="7908" y="2599"/>
                  </a:lnTo>
                  <a:lnTo>
                    <a:pt x="8790" y="3450"/>
                  </a:lnTo>
                  <a:cubicBezTo>
                    <a:pt x="8869" y="3529"/>
                    <a:pt x="8979" y="3568"/>
                    <a:pt x="9090" y="3568"/>
                  </a:cubicBezTo>
                  <a:cubicBezTo>
                    <a:pt x="9200" y="3568"/>
                    <a:pt x="9310" y="3529"/>
                    <a:pt x="9389" y="3450"/>
                  </a:cubicBezTo>
                  <a:cubicBezTo>
                    <a:pt x="9546" y="3292"/>
                    <a:pt x="9546" y="3009"/>
                    <a:pt x="9389" y="2851"/>
                  </a:cubicBezTo>
                  <a:lnTo>
                    <a:pt x="8507" y="2001"/>
                  </a:lnTo>
                  <a:lnTo>
                    <a:pt x="9452" y="1056"/>
                  </a:lnTo>
                  <a:close/>
                  <a:moveTo>
                    <a:pt x="5041" y="3450"/>
                  </a:moveTo>
                  <a:cubicBezTo>
                    <a:pt x="5356" y="3765"/>
                    <a:pt x="10366" y="8711"/>
                    <a:pt x="10523" y="8932"/>
                  </a:cubicBezTo>
                  <a:lnTo>
                    <a:pt x="8948" y="10412"/>
                  </a:lnTo>
                  <a:lnTo>
                    <a:pt x="3497" y="4994"/>
                  </a:lnTo>
                  <a:lnTo>
                    <a:pt x="5041" y="3450"/>
                  </a:lnTo>
                  <a:close/>
                  <a:moveTo>
                    <a:pt x="10996" y="9625"/>
                  </a:moveTo>
                  <a:lnTo>
                    <a:pt x="11657" y="11610"/>
                  </a:lnTo>
                  <a:lnTo>
                    <a:pt x="9609" y="10948"/>
                  </a:lnTo>
                  <a:lnTo>
                    <a:pt x="10996" y="9625"/>
                  </a:lnTo>
                  <a:close/>
                  <a:moveTo>
                    <a:pt x="3939" y="6600"/>
                  </a:moveTo>
                  <a:lnTo>
                    <a:pt x="6270" y="8932"/>
                  </a:lnTo>
                  <a:lnTo>
                    <a:pt x="3466" y="11736"/>
                  </a:lnTo>
                  <a:lnTo>
                    <a:pt x="1135" y="9404"/>
                  </a:lnTo>
                  <a:lnTo>
                    <a:pt x="2489" y="8050"/>
                  </a:lnTo>
                  <a:lnTo>
                    <a:pt x="3340" y="8932"/>
                  </a:lnTo>
                  <a:cubicBezTo>
                    <a:pt x="3419" y="9010"/>
                    <a:pt x="3529" y="9050"/>
                    <a:pt x="3639" y="9050"/>
                  </a:cubicBezTo>
                  <a:cubicBezTo>
                    <a:pt x="3749" y="9050"/>
                    <a:pt x="3860" y="9010"/>
                    <a:pt x="3939" y="8932"/>
                  </a:cubicBezTo>
                  <a:cubicBezTo>
                    <a:pt x="4096" y="8774"/>
                    <a:pt x="4096" y="8491"/>
                    <a:pt x="3939" y="8333"/>
                  </a:cubicBezTo>
                  <a:lnTo>
                    <a:pt x="3088" y="7482"/>
                  </a:lnTo>
                  <a:lnTo>
                    <a:pt x="3939" y="6600"/>
                  </a:lnTo>
                  <a:close/>
                  <a:moveTo>
                    <a:pt x="2194" y="0"/>
                  </a:moveTo>
                  <a:cubicBezTo>
                    <a:pt x="1828" y="0"/>
                    <a:pt x="1465" y="142"/>
                    <a:pt x="1198" y="425"/>
                  </a:cubicBezTo>
                  <a:lnTo>
                    <a:pt x="473" y="1119"/>
                  </a:lnTo>
                  <a:cubicBezTo>
                    <a:pt x="221" y="1402"/>
                    <a:pt x="95" y="1749"/>
                    <a:pt x="95" y="2127"/>
                  </a:cubicBezTo>
                  <a:cubicBezTo>
                    <a:pt x="95" y="2473"/>
                    <a:pt x="252" y="2851"/>
                    <a:pt x="473" y="3103"/>
                  </a:cubicBezTo>
                  <a:lnTo>
                    <a:pt x="1387" y="4017"/>
                  </a:lnTo>
                  <a:cubicBezTo>
                    <a:pt x="1387" y="4017"/>
                    <a:pt x="2647" y="5277"/>
                    <a:pt x="2615" y="5277"/>
                  </a:cubicBezTo>
                  <a:lnTo>
                    <a:pt x="3277" y="5939"/>
                  </a:lnTo>
                  <a:lnTo>
                    <a:pt x="2174" y="7041"/>
                  </a:lnTo>
                  <a:lnTo>
                    <a:pt x="2048" y="7167"/>
                  </a:lnTo>
                  <a:lnTo>
                    <a:pt x="158" y="9058"/>
                  </a:lnTo>
                  <a:cubicBezTo>
                    <a:pt x="0" y="9215"/>
                    <a:pt x="0" y="9467"/>
                    <a:pt x="158" y="9625"/>
                  </a:cubicBezTo>
                  <a:lnTo>
                    <a:pt x="3088" y="12555"/>
                  </a:lnTo>
                  <a:cubicBezTo>
                    <a:pt x="3167" y="12634"/>
                    <a:pt x="3269" y="12673"/>
                    <a:pt x="3371" y="12673"/>
                  </a:cubicBezTo>
                  <a:cubicBezTo>
                    <a:pt x="3474" y="12673"/>
                    <a:pt x="3576" y="12634"/>
                    <a:pt x="3655" y="12555"/>
                  </a:cubicBezTo>
                  <a:lnTo>
                    <a:pt x="6742" y="9467"/>
                  </a:lnTo>
                  <a:lnTo>
                    <a:pt x="8570" y="11295"/>
                  </a:lnTo>
                  <a:cubicBezTo>
                    <a:pt x="8601" y="11326"/>
                    <a:pt x="8633" y="11358"/>
                    <a:pt x="8696" y="11358"/>
                  </a:cubicBezTo>
                  <a:cubicBezTo>
                    <a:pt x="8759" y="11452"/>
                    <a:pt x="8822" y="11515"/>
                    <a:pt x="8948" y="11578"/>
                  </a:cubicBezTo>
                  <a:lnTo>
                    <a:pt x="12098" y="12618"/>
                  </a:lnTo>
                  <a:cubicBezTo>
                    <a:pt x="12147" y="12637"/>
                    <a:pt x="12196" y="12646"/>
                    <a:pt x="12243" y="12646"/>
                  </a:cubicBezTo>
                  <a:cubicBezTo>
                    <a:pt x="12500" y="12646"/>
                    <a:pt x="12709" y="12380"/>
                    <a:pt x="12602" y="12114"/>
                  </a:cubicBezTo>
                  <a:lnTo>
                    <a:pt x="11657" y="8963"/>
                  </a:lnTo>
                  <a:cubicBezTo>
                    <a:pt x="11626" y="8900"/>
                    <a:pt x="11594" y="8806"/>
                    <a:pt x="11468" y="8743"/>
                  </a:cubicBezTo>
                  <a:cubicBezTo>
                    <a:pt x="11437" y="8648"/>
                    <a:pt x="11531" y="8806"/>
                    <a:pt x="9546" y="6758"/>
                  </a:cubicBezTo>
                  <a:lnTo>
                    <a:pt x="12602" y="3702"/>
                  </a:lnTo>
                  <a:cubicBezTo>
                    <a:pt x="12760" y="3544"/>
                    <a:pt x="12760" y="3261"/>
                    <a:pt x="12602" y="3103"/>
                  </a:cubicBezTo>
                  <a:lnTo>
                    <a:pt x="9704" y="173"/>
                  </a:lnTo>
                  <a:cubicBezTo>
                    <a:pt x="9625" y="95"/>
                    <a:pt x="9515" y="55"/>
                    <a:pt x="9405" y="55"/>
                  </a:cubicBezTo>
                  <a:cubicBezTo>
                    <a:pt x="9294" y="55"/>
                    <a:pt x="9184" y="95"/>
                    <a:pt x="9105" y="173"/>
                  </a:cubicBezTo>
                  <a:lnTo>
                    <a:pt x="7656" y="1654"/>
                  </a:lnTo>
                  <a:lnTo>
                    <a:pt x="7530" y="1749"/>
                  </a:lnTo>
                  <a:lnTo>
                    <a:pt x="6049" y="3261"/>
                  </a:lnTo>
                  <a:lnTo>
                    <a:pt x="3214" y="425"/>
                  </a:lnTo>
                  <a:cubicBezTo>
                    <a:pt x="2930" y="142"/>
                    <a:pt x="2560" y="0"/>
                    <a:pt x="2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0"/>
            <p:cNvSpPr/>
            <p:nvPr/>
          </p:nvSpPr>
          <p:spPr>
            <a:xfrm>
              <a:off x="4431911" y="2253648"/>
              <a:ext cx="280168" cy="277797"/>
            </a:xfrm>
            <a:custGeom>
              <a:avLst/>
              <a:gdLst/>
              <a:ahLst/>
              <a:cxnLst/>
              <a:rect l="l" t="t" r="r" b="b"/>
              <a:pathLst>
                <a:path w="12761" h="12653" extrusionOk="0">
                  <a:moveTo>
                    <a:pt x="6396" y="866"/>
                  </a:moveTo>
                  <a:lnTo>
                    <a:pt x="11469" y="3796"/>
                  </a:lnTo>
                  <a:cubicBezTo>
                    <a:pt x="8759" y="5340"/>
                    <a:pt x="12729" y="3072"/>
                    <a:pt x="6396" y="6695"/>
                  </a:cubicBezTo>
                  <a:cubicBezTo>
                    <a:pt x="1" y="3072"/>
                    <a:pt x="4097" y="5403"/>
                    <a:pt x="1324" y="3796"/>
                  </a:cubicBezTo>
                  <a:lnTo>
                    <a:pt x="6396" y="866"/>
                  </a:lnTo>
                  <a:close/>
                  <a:moveTo>
                    <a:pt x="10208" y="5498"/>
                  </a:moveTo>
                  <a:lnTo>
                    <a:pt x="10208" y="8081"/>
                  </a:lnTo>
                  <a:cubicBezTo>
                    <a:pt x="10177" y="8207"/>
                    <a:pt x="10051" y="8365"/>
                    <a:pt x="9925" y="8428"/>
                  </a:cubicBezTo>
                  <a:cubicBezTo>
                    <a:pt x="9312" y="8970"/>
                    <a:pt x="7887" y="9300"/>
                    <a:pt x="6364" y="9300"/>
                  </a:cubicBezTo>
                  <a:cubicBezTo>
                    <a:pt x="5852" y="9300"/>
                    <a:pt x="5329" y="9263"/>
                    <a:pt x="4821" y="9184"/>
                  </a:cubicBezTo>
                  <a:cubicBezTo>
                    <a:pt x="4317" y="9121"/>
                    <a:pt x="3718" y="8963"/>
                    <a:pt x="3246" y="8711"/>
                  </a:cubicBezTo>
                  <a:cubicBezTo>
                    <a:pt x="2994" y="8585"/>
                    <a:pt x="2584" y="8333"/>
                    <a:pt x="2584" y="8050"/>
                  </a:cubicBezTo>
                  <a:lnTo>
                    <a:pt x="2584" y="5498"/>
                  </a:lnTo>
                  <a:cubicBezTo>
                    <a:pt x="4412" y="6537"/>
                    <a:pt x="4317" y="6474"/>
                    <a:pt x="6207" y="7545"/>
                  </a:cubicBezTo>
                  <a:cubicBezTo>
                    <a:pt x="6255" y="7577"/>
                    <a:pt x="6318" y="7593"/>
                    <a:pt x="6385" y="7593"/>
                  </a:cubicBezTo>
                  <a:cubicBezTo>
                    <a:pt x="6452" y="7593"/>
                    <a:pt x="6522" y="7577"/>
                    <a:pt x="6585" y="7545"/>
                  </a:cubicBezTo>
                  <a:cubicBezTo>
                    <a:pt x="6617" y="7482"/>
                    <a:pt x="9925" y="5592"/>
                    <a:pt x="10208" y="5498"/>
                  </a:cubicBezTo>
                  <a:close/>
                  <a:moveTo>
                    <a:pt x="6385" y="0"/>
                  </a:moveTo>
                  <a:cubicBezTo>
                    <a:pt x="6318" y="0"/>
                    <a:pt x="6255" y="16"/>
                    <a:pt x="6207" y="47"/>
                  </a:cubicBezTo>
                  <a:lnTo>
                    <a:pt x="284" y="3450"/>
                  </a:lnTo>
                  <a:cubicBezTo>
                    <a:pt x="1" y="3607"/>
                    <a:pt x="1" y="3985"/>
                    <a:pt x="284" y="4143"/>
                  </a:cubicBezTo>
                  <a:lnTo>
                    <a:pt x="1797" y="4962"/>
                  </a:lnTo>
                  <a:lnTo>
                    <a:pt x="1797" y="8018"/>
                  </a:lnTo>
                  <a:cubicBezTo>
                    <a:pt x="1797" y="8711"/>
                    <a:pt x="2458" y="9215"/>
                    <a:pt x="3088" y="9499"/>
                  </a:cubicBezTo>
                  <a:cubicBezTo>
                    <a:pt x="3994" y="9903"/>
                    <a:pt x="5215" y="10104"/>
                    <a:pt x="6430" y="10104"/>
                  </a:cubicBezTo>
                  <a:cubicBezTo>
                    <a:pt x="7963" y="10104"/>
                    <a:pt x="9488" y="9785"/>
                    <a:pt x="10366" y="9152"/>
                  </a:cubicBezTo>
                  <a:cubicBezTo>
                    <a:pt x="10776" y="8869"/>
                    <a:pt x="11091" y="8491"/>
                    <a:pt x="11091" y="8018"/>
                  </a:cubicBezTo>
                  <a:lnTo>
                    <a:pt x="11091" y="4962"/>
                  </a:lnTo>
                  <a:lnTo>
                    <a:pt x="11941" y="4490"/>
                  </a:lnTo>
                  <a:lnTo>
                    <a:pt x="11941" y="12208"/>
                  </a:lnTo>
                  <a:cubicBezTo>
                    <a:pt x="11941" y="12429"/>
                    <a:pt x="12099" y="12618"/>
                    <a:pt x="12288" y="12649"/>
                  </a:cubicBezTo>
                  <a:cubicBezTo>
                    <a:pt x="12306" y="12652"/>
                    <a:pt x="12325" y="12653"/>
                    <a:pt x="12343" y="12653"/>
                  </a:cubicBezTo>
                  <a:cubicBezTo>
                    <a:pt x="12571" y="12653"/>
                    <a:pt x="12760" y="12475"/>
                    <a:pt x="12760" y="12271"/>
                  </a:cubicBezTo>
                  <a:lnTo>
                    <a:pt x="12760" y="3796"/>
                  </a:lnTo>
                  <a:cubicBezTo>
                    <a:pt x="12729" y="3639"/>
                    <a:pt x="12666" y="3513"/>
                    <a:pt x="12508" y="3450"/>
                  </a:cubicBezTo>
                  <a:lnTo>
                    <a:pt x="6585" y="47"/>
                  </a:lnTo>
                  <a:cubicBezTo>
                    <a:pt x="6522" y="16"/>
                    <a:pt x="6452" y="0"/>
                    <a:pt x="6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0"/>
            <p:cNvSpPr/>
            <p:nvPr/>
          </p:nvSpPr>
          <p:spPr>
            <a:xfrm>
              <a:off x="4450933" y="3198852"/>
              <a:ext cx="242120" cy="278082"/>
            </a:xfrm>
            <a:custGeom>
              <a:avLst/>
              <a:gdLst/>
              <a:ahLst/>
              <a:cxnLst/>
              <a:rect l="l" t="t" r="r" b="b"/>
              <a:pathLst>
                <a:path w="11028" h="12666" extrusionOk="0">
                  <a:moveTo>
                    <a:pt x="8538" y="820"/>
                  </a:moveTo>
                  <a:lnTo>
                    <a:pt x="8538" y="2710"/>
                  </a:lnTo>
                  <a:lnTo>
                    <a:pt x="8412" y="2584"/>
                  </a:lnTo>
                  <a:cubicBezTo>
                    <a:pt x="8333" y="2505"/>
                    <a:pt x="8223" y="2466"/>
                    <a:pt x="8113" y="2466"/>
                  </a:cubicBezTo>
                  <a:cubicBezTo>
                    <a:pt x="8003" y="2466"/>
                    <a:pt x="7892" y="2505"/>
                    <a:pt x="7814" y="2584"/>
                  </a:cubicBezTo>
                  <a:lnTo>
                    <a:pt x="7719" y="2710"/>
                  </a:lnTo>
                  <a:lnTo>
                    <a:pt x="7719" y="820"/>
                  </a:lnTo>
                  <a:close/>
                  <a:moveTo>
                    <a:pt x="10177" y="820"/>
                  </a:moveTo>
                  <a:lnTo>
                    <a:pt x="10177" y="9357"/>
                  </a:lnTo>
                  <a:lnTo>
                    <a:pt x="2458" y="9357"/>
                  </a:lnTo>
                  <a:lnTo>
                    <a:pt x="2458" y="820"/>
                  </a:lnTo>
                  <a:lnTo>
                    <a:pt x="6869" y="820"/>
                  </a:lnTo>
                  <a:lnTo>
                    <a:pt x="6869" y="3687"/>
                  </a:lnTo>
                  <a:cubicBezTo>
                    <a:pt x="6869" y="3813"/>
                    <a:pt x="6932" y="3970"/>
                    <a:pt x="7026" y="4033"/>
                  </a:cubicBezTo>
                  <a:cubicBezTo>
                    <a:pt x="7100" y="4093"/>
                    <a:pt x="7196" y="4124"/>
                    <a:pt x="7292" y="4124"/>
                  </a:cubicBezTo>
                  <a:cubicBezTo>
                    <a:pt x="7400" y="4124"/>
                    <a:pt x="7510" y="4085"/>
                    <a:pt x="7593" y="4002"/>
                  </a:cubicBezTo>
                  <a:lnTo>
                    <a:pt x="8129" y="3466"/>
                  </a:lnTo>
                  <a:lnTo>
                    <a:pt x="8664" y="3970"/>
                  </a:lnTo>
                  <a:cubicBezTo>
                    <a:pt x="8719" y="4024"/>
                    <a:pt x="8844" y="4102"/>
                    <a:pt x="8958" y="4102"/>
                  </a:cubicBezTo>
                  <a:cubicBezTo>
                    <a:pt x="8976" y="4102"/>
                    <a:pt x="8994" y="4100"/>
                    <a:pt x="9011" y="4096"/>
                  </a:cubicBezTo>
                  <a:cubicBezTo>
                    <a:pt x="9200" y="4033"/>
                    <a:pt x="9357" y="3876"/>
                    <a:pt x="9357" y="3687"/>
                  </a:cubicBezTo>
                  <a:lnTo>
                    <a:pt x="9357" y="820"/>
                  </a:lnTo>
                  <a:close/>
                  <a:moveTo>
                    <a:pt x="1639" y="851"/>
                  </a:moveTo>
                  <a:lnTo>
                    <a:pt x="1639" y="9326"/>
                  </a:lnTo>
                  <a:cubicBezTo>
                    <a:pt x="1355" y="9326"/>
                    <a:pt x="1103" y="9389"/>
                    <a:pt x="820" y="9546"/>
                  </a:cubicBezTo>
                  <a:lnTo>
                    <a:pt x="820" y="2017"/>
                  </a:lnTo>
                  <a:cubicBezTo>
                    <a:pt x="820" y="1481"/>
                    <a:pt x="1166" y="1040"/>
                    <a:pt x="1639" y="851"/>
                  </a:cubicBezTo>
                  <a:close/>
                  <a:moveTo>
                    <a:pt x="10145" y="10177"/>
                  </a:moveTo>
                  <a:lnTo>
                    <a:pt x="10145" y="11846"/>
                  </a:lnTo>
                  <a:lnTo>
                    <a:pt x="1639" y="11846"/>
                  </a:lnTo>
                  <a:cubicBezTo>
                    <a:pt x="1166" y="11846"/>
                    <a:pt x="820" y="11500"/>
                    <a:pt x="820" y="11027"/>
                  </a:cubicBezTo>
                  <a:cubicBezTo>
                    <a:pt x="820" y="10555"/>
                    <a:pt x="1166" y="10177"/>
                    <a:pt x="1639" y="10177"/>
                  </a:cubicBezTo>
                  <a:close/>
                  <a:moveTo>
                    <a:pt x="1985" y="0"/>
                  </a:moveTo>
                  <a:cubicBezTo>
                    <a:pt x="851" y="32"/>
                    <a:pt x="0" y="946"/>
                    <a:pt x="0" y="2017"/>
                  </a:cubicBezTo>
                  <a:lnTo>
                    <a:pt x="0" y="11027"/>
                  </a:lnTo>
                  <a:cubicBezTo>
                    <a:pt x="0" y="11909"/>
                    <a:pt x="725" y="12665"/>
                    <a:pt x="1639" y="12665"/>
                  </a:cubicBezTo>
                  <a:lnTo>
                    <a:pt x="10618" y="12665"/>
                  </a:lnTo>
                  <a:cubicBezTo>
                    <a:pt x="10870" y="12665"/>
                    <a:pt x="11027" y="12476"/>
                    <a:pt x="11027" y="12224"/>
                  </a:cubicBezTo>
                  <a:lnTo>
                    <a:pt x="11027" y="379"/>
                  </a:lnTo>
                  <a:cubicBezTo>
                    <a:pt x="11027" y="189"/>
                    <a:pt x="10807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0"/>
            <p:cNvSpPr/>
            <p:nvPr/>
          </p:nvSpPr>
          <p:spPr>
            <a:xfrm>
              <a:off x="3700873" y="3557763"/>
              <a:ext cx="267063" cy="345324"/>
            </a:xfrm>
            <a:custGeom>
              <a:avLst/>
              <a:gdLst/>
              <a:ahLst/>
              <a:cxnLst/>
              <a:rect l="l" t="t" r="r" b="b"/>
              <a:pathLst>
                <a:path w="9862" h="12752" extrusionOk="0">
                  <a:moveTo>
                    <a:pt x="2395" y="1001"/>
                  </a:moveTo>
                  <a:lnTo>
                    <a:pt x="5042" y="3552"/>
                  </a:lnTo>
                  <a:lnTo>
                    <a:pt x="3971" y="4655"/>
                  </a:lnTo>
                  <a:lnTo>
                    <a:pt x="1356" y="2103"/>
                  </a:lnTo>
                  <a:lnTo>
                    <a:pt x="2395" y="1001"/>
                  </a:lnTo>
                  <a:close/>
                  <a:moveTo>
                    <a:pt x="5640" y="4151"/>
                  </a:moveTo>
                  <a:lnTo>
                    <a:pt x="6302" y="4781"/>
                  </a:lnTo>
                  <a:lnTo>
                    <a:pt x="5231" y="5884"/>
                  </a:lnTo>
                  <a:lnTo>
                    <a:pt x="4569" y="5254"/>
                  </a:lnTo>
                  <a:lnTo>
                    <a:pt x="5640" y="4151"/>
                  </a:lnTo>
                  <a:close/>
                  <a:moveTo>
                    <a:pt x="4443" y="8562"/>
                  </a:moveTo>
                  <a:cubicBezTo>
                    <a:pt x="4664" y="8562"/>
                    <a:pt x="4821" y="8688"/>
                    <a:pt x="4853" y="8845"/>
                  </a:cubicBezTo>
                  <a:cubicBezTo>
                    <a:pt x="4884" y="8908"/>
                    <a:pt x="4853" y="8877"/>
                    <a:pt x="4884" y="9790"/>
                  </a:cubicBezTo>
                  <a:lnTo>
                    <a:pt x="4884" y="10200"/>
                  </a:lnTo>
                  <a:lnTo>
                    <a:pt x="4065" y="10200"/>
                  </a:lnTo>
                  <a:lnTo>
                    <a:pt x="4065" y="9003"/>
                  </a:lnTo>
                  <a:cubicBezTo>
                    <a:pt x="4065" y="8751"/>
                    <a:pt x="4254" y="8562"/>
                    <a:pt x="4443" y="8562"/>
                  </a:cubicBezTo>
                  <a:close/>
                  <a:moveTo>
                    <a:pt x="7814" y="10956"/>
                  </a:moveTo>
                  <a:cubicBezTo>
                    <a:pt x="8035" y="10956"/>
                    <a:pt x="8224" y="11145"/>
                    <a:pt x="8224" y="11366"/>
                  </a:cubicBezTo>
                  <a:lnTo>
                    <a:pt x="8224" y="11744"/>
                  </a:lnTo>
                  <a:lnTo>
                    <a:pt x="789" y="11870"/>
                  </a:lnTo>
                  <a:lnTo>
                    <a:pt x="789" y="11460"/>
                  </a:lnTo>
                  <a:cubicBezTo>
                    <a:pt x="789" y="11271"/>
                    <a:pt x="915" y="11114"/>
                    <a:pt x="1072" y="11082"/>
                  </a:cubicBezTo>
                  <a:cubicBezTo>
                    <a:pt x="1104" y="11066"/>
                    <a:pt x="1072" y="11066"/>
                    <a:pt x="1371" y="11066"/>
                  </a:cubicBezTo>
                  <a:cubicBezTo>
                    <a:pt x="1671" y="11066"/>
                    <a:pt x="2301" y="11066"/>
                    <a:pt x="3656" y="11051"/>
                  </a:cubicBezTo>
                  <a:cubicBezTo>
                    <a:pt x="3719" y="11051"/>
                    <a:pt x="5357" y="10988"/>
                    <a:pt x="5325" y="10988"/>
                  </a:cubicBezTo>
                  <a:cubicBezTo>
                    <a:pt x="5483" y="10988"/>
                    <a:pt x="7121" y="10956"/>
                    <a:pt x="7814" y="10956"/>
                  </a:cubicBezTo>
                  <a:close/>
                  <a:moveTo>
                    <a:pt x="2427" y="0"/>
                  </a:moveTo>
                  <a:cubicBezTo>
                    <a:pt x="2324" y="0"/>
                    <a:pt x="2222" y="40"/>
                    <a:pt x="2143" y="118"/>
                  </a:cubicBezTo>
                  <a:lnTo>
                    <a:pt x="505" y="1820"/>
                  </a:lnTo>
                  <a:cubicBezTo>
                    <a:pt x="348" y="1977"/>
                    <a:pt x="348" y="2261"/>
                    <a:pt x="505" y="2418"/>
                  </a:cubicBezTo>
                  <a:lnTo>
                    <a:pt x="1608" y="3458"/>
                  </a:lnTo>
                  <a:cubicBezTo>
                    <a:pt x="726" y="4624"/>
                    <a:pt x="505" y="6104"/>
                    <a:pt x="946" y="7396"/>
                  </a:cubicBezTo>
                  <a:cubicBezTo>
                    <a:pt x="1356" y="8499"/>
                    <a:pt x="2175" y="9412"/>
                    <a:pt x="3277" y="9885"/>
                  </a:cubicBezTo>
                  <a:lnTo>
                    <a:pt x="3277" y="10263"/>
                  </a:lnTo>
                  <a:lnTo>
                    <a:pt x="1230" y="10294"/>
                  </a:lnTo>
                  <a:cubicBezTo>
                    <a:pt x="568" y="10294"/>
                    <a:pt x="1" y="10862"/>
                    <a:pt x="1" y="11555"/>
                  </a:cubicBezTo>
                  <a:lnTo>
                    <a:pt x="1" y="12374"/>
                  </a:lnTo>
                  <a:cubicBezTo>
                    <a:pt x="1" y="12594"/>
                    <a:pt x="222" y="12752"/>
                    <a:pt x="442" y="12752"/>
                  </a:cubicBezTo>
                  <a:lnTo>
                    <a:pt x="8728" y="12657"/>
                  </a:lnTo>
                  <a:cubicBezTo>
                    <a:pt x="8948" y="12657"/>
                    <a:pt x="9106" y="12437"/>
                    <a:pt x="9106" y="12216"/>
                  </a:cubicBezTo>
                  <a:lnTo>
                    <a:pt x="9106" y="11397"/>
                  </a:lnTo>
                  <a:cubicBezTo>
                    <a:pt x="9106" y="10704"/>
                    <a:pt x="8507" y="10168"/>
                    <a:pt x="7846" y="10168"/>
                  </a:cubicBezTo>
                  <a:lnTo>
                    <a:pt x="5798" y="10200"/>
                  </a:lnTo>
                  <a:lnTo>
                    <a:pt x="5798" y="10137"/>
                  </a:lnTo>
                  <a:cubicBezTo>
                    <a:pt x="7153" y="9853"/>
                    <a:pt x="8255" y="8908"/>
                    <a:pt x="8759" y="7680"/>
                  </a:cubicBezTo>
                  <a:lnTo>
                    <a:pt x="9452" y="7680"/>
                  </a:lnTo>
                  <a:cubicBezTo>
                    <a:pt x="9704" y="7680"/>
                    <a:pt x="9862" y="7491"/>
                    <a:pt x="9862" y="7270"/>
                  </a:cubicBezTo>
                  <a:cubicBezTo>
                    <a:pt x="9799" y="6986"/>
                    <a:pt x="9610" y="6797"/>
                    <a:pt x="9389" y="6797"/>
                  </a:cubicBezTo>
                  <a:lnTo>
                    <a:pt x="6901" y="6829"/>
                  </a:lnTo>
                  <a:cubicBezTo>
                    <a:pt x="6649" y="6829"/>
                    <a:pt x="6491" y="7018"/>
                    <a:pt x="6491" y="7270"/>
                  </a:cubicBezTo>
                  <a:cubicBezTo>
                    <a:pt x="6491" y="7491"/>
                    <a:pt x="6712" y="7648"/>
                    <a:pt x="6932" y="7648"/>
                  </a:cubicBezTo>
                  <a:lnTo>
                    <a:pt x="7751" y="7648"/>
                  </a:lnTo>
                  <a:cubicBezTo>
                    <a:pt x="7342" y="8436"/>
                    <a:pt x="6586" y="9003"/>
                    <a:pt x="5703" y="9223"/>
                  </a:cubicBezTo>
                  <a:lnTo>
                    <a:pt x="5703" y="8908"/>
                  </a:lnTo>
                  <a:cubicBezTo>
                    <a:pt x="5703" y="8341"/>
                    <a:pt x="5357" y="7900"/>
                    <a:pt x="4821" y="7711"/>
                  </a:cubicBezTo>
                  <a:cubicBezTo>
                    <a:pt x="4709" y="7680"/>
                    <a:pt x="4598" y="7665"/>
                    <a:pt x="4488" y="7665"/>
                  </a:cubicBezTo>
                  <a:cubicBezTo>
                    <a:pt x="3826" y="7665"/>
                    <a:pt x="3246" y="8205"/>
                    <a:pt x="3246" y="8908"/>
                  </a:cubicBezTo>
                  <a:cubicBezTo>
                    <a:pt x="1450" y="7932"/>
                    <a:pt x="1041" y="5569"/>
                    <a:pt x="2206" y="4025"/>
                  </a:cubicBezTo>
                  <a:lnTo>
                    <a:pt x="2206" y="4025"/>
                  </a:lnTo>
                  <a:lnTo>
                    <a:pt x="5010" y="6734"/>
                  </a:lnTo>
                  <a:cubicBezTo>
                    <a:pt x="5089" y="6813"/>
                    <a:pt x="5199" y="6853"/>
                    <a:pt x="5310" y="6853"/>
                  </a:cubicBezTo>
                  <a:cubicBezTo>
                    <a:pt x="5420" y="6853"/>
                    <a:pt x="5530" y="6813"/>
                    <a:pt x="5609" y="6734"/>
                  </a:cubicBezTo>
                  <a:lnTo>
                    <a:pt x="7216" y="5033"/>
                  </a:lnTo>
                  <a:cubicBezTo>
                    <a:pt x="7373" y="4876"/>
                    <a:pt x="7373" y="4624"/>
                    <a:pt x="7216" y="4466"/>
                  </a:cubicBezTo>
                  <a:lnTo>
                    <a:pt x="5955" y="3237"/>
                  </a:lnTo>
                  <a:lnTo>
                    <a:pt x="2710" y="118"/>
                  </a:lnTo>
                  <a:cubicBezTo>
                    <a:pt x="2632" y="40"/>
                    <a:pt x="2529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745;p40">
            <a:extLst>
              <a:ext uri="{FF2B5EF4-FFF2-40B4-BE49-F238E27FC236}">
                <a16:creationId xmlns:a16="http://schemas.microsoft.com/office/drawing/2014/main" id="{E6FFA56F-E745-97AA-D895-621C6A46DA74}"/>
              </a:ext>
            </a:extLst>
          </p:cNvPr>
          <p:cNvSpPr/>
          <p:nvPr/>
        </p:nvSpPr>
        <p:spPr>
          <a:xfrm rot="5400000">
            <a:off x="3057689" y="3900364"/>
            <a:ext cx="345324" cy="1782378"/>
          </a:xfrm>
          <a:custGeom>
            <a:avLst/>
            <a:gdLst/>
            <a:ahLst/>
            <a:cxnLst/>
            <a:rect l="l" t="t" r="r" b="b"/>
            <a:pathLst>
              <a:path w="112437" h="115984" extrusionOk="0">
                <a:moveTo>
                  <a:pt x="0" y="0"/>
                </a:moveTo>
                <a:lnTo>
                  <a:pt x="111541" y="0"/>
                </a:lnTo>
                <a:lnTo>
                  <a:pt x="112437" y="115984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diamond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" name="Google Shape;3730;p40">
            <a:extLst>
              <a:ext uri="{FF2B5EF4-FFF2-40B4-BE49-F238E27FC236}">
                <a16:creationId xmlns:a16="http://schemas.microsoft.com/office/drawing/2014/main" id="{D0009E94-4AD5-8E50-35B2-857090E78D53}"/>
              </a:ext>
            </a:extLst>
          </p:cNvPr>
          <p:cNvSpPr txBox="1"/>
          <p:nvPr/>
        </p:nvSpPr>
        <p:spPr>
          <a:xfrm>
            <a:off x="316971" y="4430629"/>
            <a:ext cx="1993709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5461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Unica One"/>
                <a:cs typeface="Unica One"/>
                <a:sym typeface="Unica One"/>
              </a:rPr>
              <a:t>5.</a:t>
            </a:r>
            <a:endParaRPr sz="2000" dirty="0">
              <a:solidFill>
                <a:schemeClr val="tx1"/>
              </a:solidFill>
              <a:latin typeface="+mj-lt"/>
              <a:ea typeface="Unica One"/>
              <a:cs typeface="Unica One"/>
              <a:sym typeface="Unica One"/>
            </a:endParaRPr>
          </a:p>
          <a:p>
            <a:pPr marL="12700" marR="0" lvl="0" indent="88900" algn="r" rtl="0">
              <a:lnSpc>
                <a:spcPct val="11333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/>
                </a:solidFill>
                <a:latin typeface="+mj-lt"/>
                <a:ea typeface="Scope One"/>
                <a:cs typeface="Scope One"/>
                <a:sym typeface="Scope One"/>
              </a:rPr>
              <a:t>Function</a:t>
            </a:r>
            <a:endParaRPr sz="2000" dirty="0">
              <a:solidFill>
                <a:schemeClr val="tx1"/>
              </a:solidFill>
              <a:latin typeface="+mj-lt"/>
              <a:ea typeface="Scope One"/>
              <a:cs typeface="Scope One"/>
              <a:sym typeface="Scope One"/>
            </a:endParaRPr>
          </a:p>
        </p:txBody>
      </p:sp>
      <p:sp>
        <p:nvSpPr>
          <p:cNvPr id="3" name="Google Shape;2663;p31">
            <a:extLst>
              <a:ext uri="{FF2B5EF4-FFF2-40B4-BE49-F238E27FC236}">
                <a16:creationId xmlns:a16="http://schemas.microsoft.com/office/drawing/2014/main" id="{141B8D3B-D008-9A35-904B-8F5AA4A801B2}"/>
              </a:ext>
            </a:extLst>
          </p:cNvPr>
          <p:cNvSpPr txBox="1">
            <a:spLocks/>
          </p:cNvSpPr>
          <p:nvPr/>
        </p:nvSpPr>
        <p:spPr>
          <a:xfrm>
            <a:off x="2398562" y="765545"/>
            <a:ext cx="6745438" cy="636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React Fundamental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adalah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pemahaman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dan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penerapan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dasar-dasar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konsep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dan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prinsip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dalam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pengembangan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aplikasi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menggunakan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React,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sebuah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library JavaScript yang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populer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untuk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membangun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antarmuka</a:t>
            </a:r>
            <a:r>
              <a:rPr lang="en-ID" sz="1800" b="1" i="0" dirty="0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 </a:t>
            </a:r>
            <a:r>
              <a:rPr lang="en-ID" sz="1800" b="1" i="0" dirty="0" err="1">
                <a:solidFill>
                  <a:schemeClr val="tx1"/>
                </a:solidFill>
                <a:effectLst/>
                <a:latin typeface="Scope One" panose="020B0604020202020204" charset="0"/>
                <a:cs typeface="Scope One" panose="020B0604020202020204" charset="0"/>
              </a:rPr>
              <a:t>pengguna</a:t>
            </a:r>
            <a:endParaRPr lang="en-ID" sz="1800" b="1" dirty="0">
              <a:solidFill>
                <a:schemeClr val="tx1"/>
              </a:solidFill>
              <a:latin typeface="Scope One" panose="020B0604020202020204" charset="0"/>
              <a:cs typeface="Scope One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Google Shape;3813;p45"/>
          <p:cNvSpPr txBox="1">
            <a:spLocks noGrp="1"/>
          </p:cNvSpPr>
          <p:nvPr>
            <p:ph type="title"/>
          </p:nvPr>
        </p:nvSpPr>
        <p:spPr>
          <a:xfrm>
            <a:off x="4501500" y="319175"/>
            <a:ext cx="30557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II. React Advanced</a:t>
            </a:r>
            <a:endParaRPr dirty="0">
              <a:solidFill>
                <a:srgbClr val="753E93"/>
              </a:solidFill>
            </a:endParaRPr>
          </a:p>
        </p:txBody>
      </p:sp>
      <p:sp>
        <p:nvSpPr>
          <p:cNvPr id="3814" name="Google Shape;3814;p45"/>
          <p:cNvSpPr/>
          <p:nvPr/>
        </p:nvSpPr>
        <p:spPr>
          <a:xfrm>
            <a:off x="1886000" y="11481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4849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5" name="Google Shape;3815;p45"/>
          <p:cNvSpPr/>
          <p:nvPr/>
        </p:nvSpPr>
        <p:spPr>
          <a:xfrm>
            <a:off x="3784650" y="11481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6" name="Google Shape;3816;p45"/>
          <p:cNvSpPr/>
          <p:nvPr/>
        </p:nvSpPr>
        <p:spPr>
          <a:xfrm>
            <a:off x="5683300" y="11481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4F2F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7" name="Google Shape;3817;p45"/>
          <p:cNvSpPr/>
          <p:nvPr/>
        </p:nvSpPr>
        <p:spPr>
          <a:xfrm>
            <a:off x="2232050" y="37655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8" name="Google Shape;3818;p45"/>
          <p:cNvSpPr/>
          <p:nvPr/>
        </p:nvSpPr>
        <p:spPr>
          <a:xfrm>
            <a:off x="4130700" y="37655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9" name="Google Shape;3819;p45"/>
          <p:cNvSpPr/>
          <p:nvPr/>
        </p:nvSpPr>
        <p:spPr>
          <a:xfrm>
            <a:off x="6029350" y="37655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0" name="Google Shape;3820;p45"/>
          <p:cNvSpPr txBox="1"/>
          <p:nvPr/>
        </p:nvSpPr>
        <p:spPr>
          <a:xfrm>
            <a:off x="1875367" y="2144641"/>
            <a:ext cx="1574700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Framework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21" name="Google Shape;3821;p45"/>
          <p:cNvSpPr txBox="1"/>
          <p:nvPr/>
        </p:nvSpPr>
        <p:spPr>
          <a:xfrm>
            <a:off x="2071700" y="3073400"/>
            <a:ext cx="1203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29" name="Google Shape;3829;p45"/>
          <p:cNvSpPr/>
          <p:nvPr/>
        </p:nvSpPr>
        <p:spPr>
          <a:xfrm>
            <a:off x="6330581" y="1461763"/>
            <a:ext cx="280146" cy="278236"/>
          </a:xfrm>
          <a:custGeom>
            <a:avLst/>
            <a:gdLst/>
            <a:ahLst/>
            <a:cxnLst/>
            <a:rect l="l" t="t" r="r" b="b"/>
            <a:pathLst>
              <a:path w="12760" h="12673" extrusionOk="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0" name="Google Shape;3830;p45"/>
          <p:cNvSpPr/>
          <p:nvPr/>
        </p:nvSpPr>
        <p:spPr>
          <a:xfrm>
            <a:off x="2552283" y="1498477"/>
            <a:ext cx="242120" cy="278082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45"/>
          <p:cNvSpPr/>
          <p:nvPr/>
        </p:nvSpPr>
        <p:spPr>
          <a:xfrm>
            <a:off x="4445733" y="1497786"/>
            <a:ext cx="280146" cy="279465"/>
          </a:xfrm>
          <a:custGeom>
            <a:avLst/>
            <a:gdLst/>
            <a:ahLst/>
            <a:cxnLst/>
            <a:rect l="l" t="t" r="r" b="b"/>
            <a:pathLst>
              <a:path w="12760" h="12729" extrusionOk="0">
                <a:moveTo>
                  <a:pt x="9011" y="882"/>
                </a:moveTo>
                <a:cubicBezTo>
                  <a:pt x="9168" y="882"/>
                  <a:pt x="9357" y="914"/>
                  <a:pt x="9483" y="945"/>
                </a:cubicBezTo>
                <a:cubicBezTo>
                  <a:pt x="9799" y="1071"/>
                  <a:pt x="10051" y="1355"/>
                  <a:pt x="10177" y="1701"/>
                </a:cubicBezTo>
                <a:lnTo>
                  <a:pt x="2615" y="1701"/>
                </a:lnTo>
                <a:cubicBezTo>
                  <a:pt x="2804" y="1229"/>
                  <a:pt x="3245" y="882"/>
                  <a:pt x="3781" y="882"/>
                </a:cubicBezTo>
                <a:close/>
                <a:moveTo>
                  <a:pt x="1733" y="3623"/>
                </a:moveTo>
                <a:lnTo>
                  <a:pt x="1733" y="5293"/>
                </a:lnTo>
                <a:lnTo>
                  <a:pt x="914" y="5293"/>
                </a:lnTo>
                <a:lnTo>
                  <a:pt x="914" y="3623"/>
                </a:lnTo>
                <a:close/>
                <a:moveTo>
                  <a:pt x="11941" y="3623"/>
                </a:moveTo>
                <a:lnTo>
                  <a:pt x="11941" y="5293"/>
                </a:lnTo>
                <a:lnTo>
                  <a:pt x="11122" y="5293"/>
                </a:lnTo>
                <a:lnTo>
                  <a:pt x="11122" y="3623"/>
                </a:lnTo>
                <a:close/>
                <a:moveTo>
                  <a:pt x="10240" y="2521"/>
                </a:moveTo>
                <a:lnTo>
                  <a:pt x="10240" y="5316"/>
                </a:lnTo>
                <a:lnTo>
                  <a:pt x="10240" y="5316"/>
                </a:lnTo>
                <a:cubicBezTo>
                  <a:pt x="10144" y="5293"/>
                  <a:pt x="10003" y="5293"/>
                  <a:pt x="9862" y="5293"/>
                </a:cubicBezTo>
                <a:lnTo>
                  <a:pt x="6932" y="5293"/>
                </a:lnTo>
                <a:lnTo>
                  <a:pt x="6932" y="2521"/>
                </a:lnTo>
                <a:close/>
                <a:moveTo>
                  <a:pt x="6144" y="2521"/>
                </a:moveTo>
                <a:lnTo>
                  <a:pt x="6144" y="5293"/>
                </a:lnTo>
                <a:lnTo>
                  <a:pt x="2962" y="5293"/>
                </a:lnTo>
                <a:cubicBezTo>
                  <a:pt x="2804" y="5293"/>
                  <a:pt x="2678" y="5293"/>
                  <a:pt x="2552" y="5324"/>
                </a:cubicBezTo>
                <a:lnTo>
                  <a:pt x="2552" y="2521"/>
                </a:lnTo>
                <a:close/>
                <a:moveTo>
                  <a:pt x="9893" y="6207"/>
                </a:moveTo>
                <a:cubicBezTo>
                  <a:pt x="10555" y="6207"/>
                  <a:pt x="11122" y="6742"/>
                  <a:pt x="11122" y="7404"/>
                </a:cubicBezTo>
                <a:lnTo>
                  <a:pt x="11122" y="9861"/>
                </a:lnTo>
                <a:cubicBezTo>
                  <a:pt x="11122" y="10019"/>
                  <a:pt x="11027" y="10145"/>
                  <a:pt x="10933" y="10208"/>
                </a:cubicBezTo>
                <a:cubicBezTo>
                  <a:pt x="10838" y="10239"/>
                  <a:pt x="10775" y="10302"/>
                  <a:pt x="10681" y="10302"/>
                </a:cubicBezTo>
                <a:lnTo>
                  <a:pt x="2143" y="10302"/>
                </a:lnTo>
                <a:cubicBezTo>
                  <a:pt x="1922" y="10302"/>
                  <a:pt x="1796" y="10176"/>
                  <a:pt x="1733" y="10019"/>
                </a:cubicBezTo>
                <a:cubicBezTo>
                  <a:pt x="1702" y="9924"/>
                  <a:pt x="1733" y="10050"/>
                  <a:pt x="1733" y="8254"/>
                </a:cubicBezTo>
                <a:lnTo>
                  <a:pt x="1733" y="7404"/>
                </a:lnTo>
                <a:cubicBezTo>
                  <a:pt x="1733" y="6994"/>
                  <a:pt x="1922" y="6616"/>
                  <a:pt x="2300" y="6396"/>
                </a:cubicBezTo>
                <a:cubicBezTo>
                  <a:pt x="2489" y="6270"/>
                  <a:pt x="2710" y="6207"/>
                  <a:pt x="2993" y="6207"/>
                </a:cubicBezTo>
                <a:close/>
                <a:moveTo>
                  <a:pt x="3403" y="11090"/>
                </a:moveTo>
                <a:lnTo>
                  <a:pt x="3403" y="11909"/>
                </a:lnTo>
                <a:lnTo>
                  <a:pt x="2552" y="11909"/>
                </a:lnTo>
                <a:lnTo>
                  <a:pt x="2552" y="11090"/>
                </a:lnTo>
                <a:close/>
                <a:moveTo>
                  <a:pt x="10271" y="11090"/>
                </a:moveTo>
                <a:lnTo>
                  <a:pt x="10271" y="11909"/>
                </a:lnTo>
                <a:lnTo>
                  <a:pt x="9452" y="11909"/>
                </a:lnTo>
                <a:lnTo>
                  <a:pt x="9452" y="11090"/>
                </a:lnTo>
                <a:close/>
                <a:moveTo>
                  <a:pt x="3750" y="0"/>
                </a:moveTo>
                <a:cubicBezTo>
                  <a:pt x="2615" y="0"/>
                  <a:pt x="1670" y="945"/>
                  <a:pt x="1670" y="2079"/>
                </a:cubicBezTo>
                <a:lnTo>
                  <a:pt x="1670" y="2804"/>
                </a:lnTo>
                <a:lnTo>
                  <a:pt x="442" y="2804"/>
                </a:lnTo>
                <a:cubicBezTo>
                  <a:pt x="190" y="2804"/>
                  <a:pt x="0" y="2993"/>
                  <a:pt x="0" y="3214"/>
                </a:cubicBezTo>
                <a:lnTo>
                  <a:pt x="0" y="5671"/>
                </a:lnTo>
                <a:cubicBezTo>
                  <a:pt x="0" y="5923"/>
                  <a:pt x="190" y="6112"/>
                  <a:pt x="442" y="6112"/>
                </a:cubicBezTo>
                <a:lnTo>
                  <a:pt x="1261" y="6112"/>
                </a:lnTo>
                <a:cubicBezTo>
                  <a:pt x="977" y="6459"/>
                  <a:pt x="820" y="6900"/>
                  <a:pt x="820" y="7341"/>
                </a:cubicBezTo>
                <a:lnTo>
                  <a:pt x="820" y="9830"/>
                </a:lnTo>
                <a:cubicBezTo>
                  <a:pt x="820" y="10365"/>
                  <a:pt x="1198" y="10806"/>
                  <a:pt x="1670" y="10995"/>
                </a:cubicBezTo>
                <a:lnTo>
                  <a:pt x="1670" y="12287"/>
                </a:lnTo>
                <a:cubicBezTo>
                  <a:pt x="1670" y="12539"/>
                  <a:pt x="1859" y="12728"/>
                  <a:pt x="2048" y="12728"/>
                </a:cubicBezTo>
                <a:lnTo>
                  <a:pt x="3718" y="12728"/>
                </a:lnTo>
                <a:cubicBezTo>
                  <a:pt x="3939" y="12728"/>
                  <a:pt x="4096" y="12539"/>
                  <a:pt x="4096" y="12287"/>
                </a:cubicBezTo>
                <a:lnTo>
                  <a:pt x="4096" y="11090"/>
                </a:lnTo>
                <a:lnTo>
                  <a:pt x="8507" y="11090"/>
                </a:lnTo>
                <a:lnTo>
                  <a:pt x="8507" y="12287"/>
                </a:lnTo>
                <a:cubicBezTo>
                  <a:pt x="8507" y="12539"/>
                  <a:pt x="8696" y="12728"/>
                  <a:pt x="8916" y="12728"/>
                </a:cubicBezTo>
                <a:lnTo>
                  <a:pt x="10555" y="12728"/>
                </a:lnTo>
                <a:cubicBezTo>
                  <a:pt x="10807" y="12728"/>
                  <a:pt x="10964" y="12539"/>
                  <a:pt x="10964" y="12287"/>
                </a:cubicBezTo>
                <a:lnTo>
                  <a:pt x="10964" y="10995"/>
                </a:lnTo>
                <a:cubicBezTo>
                  <a:pt x="11468" y="10838"/>
                  <a:pt x="11783" y="10365"/>
                  <a:pt x="11783" y="9830"/>
                </a:cubicBezTo>
                <a:lnTo>
                  <a:pt x="11783" y="7341"/>
                </a:lnTo>
                <a:cubicBezTo>
                  <a:pt x="11783" y="6868"/>
                  <a:pt x="11626" y="6427"/>
                  <a:pt x="11374" y="6112"/>
                </a:cubicBezTo>
                <a:lnTo>
                  <a:pt x="12224" y="6112"/>
                </a:lnTo>
                <a:cubicBezTo>
                  <a:pt x="12445" y="6112"/>
                  <a:pt x="12602" y="5923"/>
                  <a:pt x="12602" y="5671"/>
                </a:cubicBezTo>
                <a:lnTo>
                  <a:pt x="12602" y="3214"/>
                </a:lnTo>
                <a:cubicBezTo>
                  <a:pt x="12760" y="2993"/>
                  <a:pt x="12571" y="2804"/>
                  <a:pt x="12319" y="2804"/>
                </a:cubicBezTo>
                <a:lnTo>
                  <a:pt x="11059" y="2804"/>
                </a:lnTo>
                <a:lnTo>
                  <a:pt x="11059" y="2079"/>
                </a:lnTo>
                <a:cubicBezTo>
                  <a:pt x="11059" y="945"/>
                  <a:pt x="10145" y="0"/>
                  <a:pt x="89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820;p45">
            <a:extLst>
              <a:ext uri="{FF2B5EF4-FFF2-40B4-BE49-F238E27FC236}">
                <a16:creationId xmlns:a16="http://schemas.microsoft.com/office/drawing/2014/main" id="{F0CC87A5-AFBA-6289-FC23-53B501EF9EED}"/>
              </a:ext>
            </a:extLst>
          </p:cNvPr>
          <p:cNvSpPr txBox="1"/>
          <p:nvPr/>
        </p:nvSpPr>
        <p:spPr>
          <a:xfrm>
            <a:off x="3805916" y="2225250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Routing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Google Shape;3820;p45">
            <a:extLst>
              <a:ext uri="{FF2B5EF4-FFF2-40B4-BE49-F238E27FC236}">
                <a16:creationId xmlns:a16="http://schemas.microsoft.com/office/drawing/2014/main" id="{7FAA2840-A7C4-045F-80F0-AE230A4FAEAD}"/>
              </a:ext>
            </a:extLst>
          </p:cNvPr>
          <p:cNvSpPr txBox="1"/>
          <p:nvPr/>
        </p:nvSpPr>
        <p:spPr>
          <a:xfrm>
            <a:off x="5738136" y="2206550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Private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Route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Google Shape;3813;p45"/>
          <p:cNvSpPr txBox="1">
            <a:spLocks noGrp="1"/>
          </p:cNvSpPr>
          <p:nvPr>
            <p:ph type="title"/>
          </p:nvPr>
        </p:nvSpPr>
        <p:spPr>
          <a:xfrm>
            <a:off x="5151593" y="374375"/>
            <a:ext cx="152785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III. HOOK</a:t>
            </a:r>
            <a:endParaRPr dirty="0">
              <a:solidFill>
                <a:srgbClr val="753E93"/>
              </a:solidFill>
            </a:endParaRPr>
          </a:p>
        </p:txBody>
      </p:sp>
      <p:sp>
        <p:nvSpPr>
          <p:cNvPr id="3814" name="Google Shape;3814;p45"/>
          <p:cNvSpPr/>
          <p:nvPr/>
        </p:nvSpPr>
        <p:spPr>
          <a:xfrm>
            <a:off x="2683443" y="11481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4849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5" name="Google Shape;3815;p45"/>
          <p:cNvSpPr/>
          <p:nvPr/>
        </p:nvSpPr>
        <p:spPr>
          <a:xfrm>
            <a:off x="4582093" y="11481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7" name="Google Shape;3817;p45"/>
          <p:cNvSpPr/>
          <p:nvPr/>
        </p:nvSpPr>
        <p:spPr>
          <a:xfrm>
            <a:off x="3029493" y="37655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8" name="Google Shape;3818;p45"/>
          <p:cNvSpPr/>
          <p:nvPr/>
        </p:nvSpPr>
        <p:spPr>
          <a:xfrm>
            <a:off x="4928143" y="37655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0" name="Google Shape;3820;p45"/>
          <p:cNvSpPr txBox="1"/>
          <p:nvPr/>
        </p:nvSpPr>
        <p:spPr>
          <a:xfrm>
            <a:off x="2739167" y="2144641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Use Navigate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21" name="Google Shape;3821;p45"/>
          <p:cNvSpPr txBox="1"/>
          <p:nvPr/>
        </p:nvSpPr>
        <p:spPr>
          <a:xfrm>
            <a:off x="2869143" y="3073400"/>
            <a:ext cx="1203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30" name="Google Shape;3830;p45"/>
          <p:cNvSpPr/>
          <p:nvPr/>
        </p:nvSpPr>
        <p:spPr>
          <a:xfrm>
            <a:off x="3349726" y="1498477"/>
            <a:ext cx="242120" cy="278082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45"/>
          <p:cNvSpPr/>
          <p:nvPr/>
        </p:nvSpPr>
        <p:spPr>
          <a:xfrm>
            <a:off x="5243176" y="1497786"/>
            <a:ext cx="280146" cy="279465"/>
          </a:xfrm>
          <a:custGeom>
            <a:avLst/>
            <a:gdLst/>
            <a:ahLst/>
            <a:cxnLst/>
            <a:rect l="l" t="t" r="r" b="b"/>
            <a:pathLst>
              <a:path w="12760" h="12729" extrusionOk="0">
                <a:moveTo>
                  <a:pt x="9011" y="882"/>
                </a:moveTo>
                <a:cubicBezTo>
                  <a:pt x="9168" y="882"/>
                  <a:pt x="9357" y="914"/>
                  <a:pt x="9483" y="945"/>
                </a:cubicBezTo>
                <a:cubicBezTo>
                  <a:pt x="9799" y="1071"/>
                  <a:pt x="10051" y="1355"/>
                  <a:pt x="10177" y="1701"/>
                </a:cubicBezTo>
                <a:lnTo>
                  <a:pt x="2615" y="1701"/>
                </a:lnTo>
                <a:cubicBezTo>
                  <a:pt x="2804" y="1229"/>
                  <a:pt x="3245" y="882"/>
                  <a:pt x="3781" y="882"/>
                </a:cubicBezTo>
                <a:close/>
                <a:moveTo>
                  <a:pt x="1733" y="3623"/>
                </a:moveTo>
                <a:lnTo>
                  <a:pt x="1733" y="5293"/>
                </a:lnTo>
                <a:lnTo>
                  <a:pt x="914" y="5293"/>
                </a:lnTo>
                <a:lnTo>
                  <a:pt x="914" y="3623"/>
                </a:lnTo>
                <a:close/>
                <a:moveTo>
                  <a:pt x="11941" y="3623"/>
                </a:moveTo>
                <a:lnTo>
                  <a:pt x="11941" y="5293"/>
                </a:lnTo>
                <a:lnTo>
                  <a:pt x="11122" y="5293"/>
                </a:lnTo>
                <a:lnTo>
                  <a:pt x="11122" y="3623"/>
                </a:lnTo>
                <a:close/>
                <a:moveTo>
                  <a:pt x="10240" y="2521"/>
                </a:moveTo>
                <a:lnTo>
                  <a:pt x="10240" y="5316"/>
                </a:lnTo>
                <a:lnTo>
                  <a:pt x="10240" y="5316"/>
                </a:lnTo>
                <a:cubicBezTo>
                  <a:pt x="10144" y="5293"/>
                  <a:pt x="10003" y="5293"/>
                  <a:pt x="9862" y="5293"/>
                </a:cubicBezTo>
                <a:lnTo>
                  <a:pt x="6932" y="5293"/>
                </a:lnTo>
                <a:lnTo>
                  <a:pt x="6932" y="2521"/>
                </a:lnTo>
                <a:close/>
                <a:moveTo>
                  <a:pt x="6144" y="2521"/>
                </a:moveTo>
                <a:lnTo>
                  <a:pt x="6144" y="5293"/>
                </a:lnTo>
                <a:lnTo>
                  <a:pt x="2962" y="5293"/>
                </a:lnTo>
                <a:cubicBezTo>
                  <a:pt x="2804" y="5293"/>
                  <a:pt x="2678" y="5293"/>
                  <a:pt x="2552" y="5324"/>
                </a:cubicBezTo>
                <a:lnTo>
                  <a:pt x="2552" y="2521"/>
                </a:lnTo>
                <a:close/>
                <a:moveTo>
                  <a:pt x="9893" y="6207"/>
                </a:moveTo>
                <a:cubicBezTo>
                  <a:pt x="10555" y="6207"/>
                  <a:pt x="11122" y="6742"/>
                  <a:pt x="11122" y="7404"/>
                </a:cubicBezTo>
                <a:lnTo>
                  <a:pt x="11122" y="9861"/>
                </a:lnTo>
                <a:cubicBezTo>
                  <a:pt x="11122" y="10019"/>
                  <a:pt x="11027" y="10145"/>
                  <a:pt x="10933" y="10208"/>
                </a:cubicBezTo>
                <a:cubicBezTo>
                  <a:pt x="10838" y="10239"/>
                  <a:pt x="10775" y="10302"/>
                  <a:pt x="10681" y="10302"/>
                </a:cubicBezTo>
                <a:lnTo>
                  <a:pt x="2143" y="10302"/>
                </a:lnTo>
                <a:cubicBezTo>
                  <a:pt x="1922" y="10302"/>
                  <a:pt x="1796" y="10176"/>
                  <a:pt x="1733" y="10019"/>
                </a:cubicBezTo>
                <a:cubicBezTo>
                  <a:pt x="1702" y="9924"/>
                  <a:pt x="1733" y="10050"/>
                  <a:pt x="1733" y="8254"/>
                </a:cubicBezTo>
                <a:lnTo>
                  <a:pt x="1733" y="7404"/>
                </a:lnTo>
                <a:cubicBezTo>
                  <a:pt x="1733" y="6994"/>
                  <a:pt x="1922" y="6616"/>
                  <a:pt x="2300" y="6396"/>
                </a:cubicBezTo>
                <a:cubicBezTo>
                  <a:pt x="2489" y="6270"/>
                  <a:pt x="2710" y="6207"/>
                  <a:pt x="2993" y="6207"/>
                </a:cubicBezTo>
                <a:close/>
                <a:moveTo>
                  <a:pt x="3403" y="11090"/>
                </a:moveTo>
                <a:lnTo>
                  <a:pt x="3403" y="11909"/>
                </a:lnTo>
                <a:lnTo>
                  <a:pt x="2552" y="11909"/>
                </a:lnTo>
                <a:lnTo>
                  <a:pt x="2552" y="11090"/>
                </a:lnTo>
                <a:close/>
                <a:moveTo>
                  <a:pt x="10271" y="11090"/>
                </a:moveTo>
                <a:lnTo>
                  <a:pt x="10271" y="11909"/>
                </a:lnTo>
                <a:lnTo>
                  <a:pt x="9452" y="11909"/>
                </a:lnTo>
                <a:lnTo>
                  <a:pt x="9452" y="11090"/>
                </a:lnTo>
                <a:close/>
                <a:moveTo>
                  <a:pt x="3750" y="0"/>
                </a:moveTo>
                <a:cubicBezTo>
                  <a:pt x="2615" y="0"/>
                  <a:pt x="1670" y="945"/>
                  <a:pt x="1670" y="2079"/>
                </a:cubicBezTo>
                <a:lnTo>
                  <a:pt x="1670" y="2804"/>
                </a:lnTo>
                <a:lnTo>
                  <a:pt x="442" y="2804"/>
                </a:lnTo>
                <a:cubicBezTo>
                  <a:pt x="190" y="2804"/>
                  <a:pt x="0" y="2993"/>
                  <a:pt x="0" y="3214"/>
                </a:cubicBezTo>
                <a:lnTo>
                  <a:pt x="0" y="5671"/>
                </a:lnTo>
                <a:cubicBezTo>
                  <a:pt x="0" y="5923"/>
                  <a:pt x="190" y="6112"/>
                  <a:pt x="442" y="6112"/>
                </a:cubicBezTo>
                <a:lnTo>
                  <a:pt x="1261" y="6112"/>
                </a:lnTo>
                <a:cubicBezTo>
                  <a:pt x="977" y="6459"/>
                  <a:pt x="820" y="6900"/>
                  <a:pt x="820" y="7341"/>
                </a:cubicBezTo>
                <a:lnTo>
                  <a:pt x="820" y="9830"/>
                </a:lnTo>
                <a:cubicBezTo>
                  <a:pt x="820" y="10365"/>
                  <a:pt x="1198" y="10806"/>
                  <a:pt x="1670" y="10995"/>
                </a:cubicBezTo>
                <a:lnTo>
                  <a:pt x="1670" y="12287"/>
                </a:lnTo>
                <a:cubicBezTo>
                  <a:pt x="1670" y="12539"/>
                  <a:pt x="1859" y="12728"/>
                  <a:pt x="2048" y="12728"/>
                </a:cubicBezTo>
                <a:lnTo>
                  <a:pt x="3718" y="12728"/>
                </a:lnTo>
                <a:cubicBezTo>
                  <a:pt x="3939" y="12728"/>
                  <a:pt x="4096" y="12539"/>
                  <a:pt x="4096" y="12287"/>
                </a:cubicBezTo>
                <a:lnTo>
                  <a:pt x="4096" y="11090"/>
                </a:lnTo>
                <a:lnTo>
                  <a:pt x="8507" y="11090"/>
                </a:lnTo>
                <a:lnTo>
                  <a:pt x="8507" y="12287"/>
                </a:lnTo>
                <a:cubicBezTo>
                  <a:pt x="8507" y="12539"/>
                  <a:pt x="8696" y="12728"/>
                  <a:pt x="8916" y="12728"/>
                </a:cubicBezTo>
                <a:lnTo>
                  <a:pt x="10555" y="12728"/>
                </a:lnTo>
                <a:cubicBezTo>
                  <a:pt x="10807" y="12728"/>
                  <a:pt x="10964" y="12539"/>
                  <a:pt x="10964" y="12287"/>
                </a:cubicBezTo>
                <a:lnTo>
                  <a:pt x="10964" y="10995"/>
                </a:lnTo>
                <a:cubicBezTo>
                  <a:pt x="11468" y="10838"/>
                  <a:pt x="11783" y="10365"/>
                  <a:pt x="11783" y="9830"/>
                </a:cubicBezTo>
                <a:lnTo>
                  <a:pt x="11783" y="7341"/>
                </a:lnTo>
                <a:cubicBezTo>
                  <a:pt x="11783" y="6868"/>
                  <a:pt x="11626" y="6427"/>
                  <a:pt x="11374" y="6112"/>
                </a:cubicBezTo>
                <a:lnTo>
                  <a:pt x="12224" y="6112"/>
                </a:lnTo>
                <a:cubicBezTo>
                  <a:pt x="12445" y="6112"/>
                  <a:pt x="12602" y="5923"/>
                  <a:pt x="12602" y="5671"/>
                </a:cubicBezTo>
                <a:lnTo>
                  <a:pt x="12602" y="3214"/>
                </a:lnTo>
                <a:cubicBezTo>
                  <a:pt x="12760" y="2993"/>
                  <a:pt x="12571" y="2804"/>
                  <a:pt x="12319" y="2804"/>
                </a:cubicBezTo>
                <a:lnTo>
                  <a:pt x="11059" y="2804"/>
                </a:lnTo>
                <a:lnTo>
                  <a:pt x="11059" y="2079"/>
                </a:lnTo>
                <a:cubicBezTo>
                  <a:pt x="11059" y="945"/>
                  <a:pt x="10145" y="0"/>
                  <a:pt x="89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820;p45">
            <a:extLst>
              <a:ext uri="{FF2B5EF4-FFF2-40B4-BE49-F238E27FC236}">
                <a16:creationId xmlns:a16="http://schemas.microsoft.com/office/drawing/2014/main" id="{F0CC87A5-AFBA-6289-FC23-53B501EF9EED}"/>
              </a:ext>
            </a:extLst>
          </p:cNvPr>
          <p:cNvSpPr txBox="1"/>
          <p:nvPr/>
        </p:nvSpPr>
        <p:spPr>
          <a:xfrm>
            <a:off x="4624625" y="2225250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Use Params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3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Google Shape;3813;p45"/>
          <p:cNvSpPr txBox="1">
            <a:spLocks noGrp="1"/>
          </p:cNvSpPr>
          <p:nvPr>
            <p:ph type="title"/>
          </p:nvPr>
        </p:nvSpPr>
        <p:spPr>
          <a:xfrm>
            <a:off x="4699000" y="374375"/>
            <a:ext cx="1980443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+mj-lt"/>
              </a:rPr>
              <a:t>IV. FITUR </a:t>
            </a:r>
            <a:endParaRPr dirty="0">
              <a:solidFill>
                <a:srgbClr val="753E93"/>
              </a:solidFill>
            </a:endParaRPr>
          </a:p>
        </p:txBody>
      </p:sp>
      <p:sp>
        <p:nvSpPr>
          <p:cNvPr id="3814" name="Google Shape;3814;p45"/>
          <p:cNvSpPr/>
          <p:nvPr/>
        </p:nvSpPr>
        <p:spPr>
          <a:xfrm>
            <a:off x="1523510" y="12243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4849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5" name="Google Shape;3815;p45"/>
          <p:cNvSpPr/>
          <p:nvPr/>
        </p:nvSpPr>
        <p:spPr>
          <a:xfrm>
            <a:off x="3422160" y="12243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753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7" name="Google Shape;3817;p45"/>
          <p:cNvSpPr/>
          <p:nvPr/>
        </p:nvSpPr>
        <p:spPr>
          <a:xfrm>
            <a:off x="1869560" y="38417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8" name="Google Shape;3818;p45"/>
          <p:cNvSpPr/>
          <p:nvPr/>
        </p:nvSpPr>
        <p:spPr>
          <a:xfrm>
            <a:off x="3768210" y="38417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0" name="Google Shape;3820;p45"/>
          <p:cNvSpPr txBox="1"/>
          <p:nvPr/>
        </p:nvSpPr>
        <p:spPr>
          <a:xfrm>
            <a:off x="3476996" y="2276838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User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21" name="Google Shape;3821;p45"/>
          <p:cNvSpPr txBox="1"/>
          <p:nvPr/>
        </p:nvSpPr>
        <p:spPr>
          <a:xfrm>
            <a:off x="1709210" y="3149600"/>
            <a:ext cx="12033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3830" name="Google Shape;3830;p45"/>
          <p:cNvSpPr/>
          <p:nvPr/>
        </p:nvSpPr>
        <p:spPr>
          <a:xfrm>
            <a:off x="2189793" y="1574677"/>
            <a:ext cx="242120" cy="278082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1" name="Google Shape;3831;p45"/>
          <p:cNvSpPr/>
          <p:nvPr/>
        </p:nvSpPr>
        <p:spPr>
          <a:xfrm>
            <a:off x="4083243" y="1573986"/>
            <a:ext cx="280146" cy="279465"/>
          </a:xfrm>
          <a:custGeom>
            <a:avLst/>
            <a:gdLst/>
            <a:ahLst/>
            <a:cxnLst/>
            <a:rect l="l" t="t" r="r" b="b"/>
            <a:pathLst>
              <a:path w="12760" h="12729" extrusionOk="0">
                <a:moveTo>
                  <a:pt x="9011" y="882"/>
                </a:moveTo>
                <a:cubicBezTo>
                  <a:pt x="9168" y="882"/>
                  <a:pt x="9357" y="914"/>
                  <a:pt x="9483" y="945"/>
                </a:cubicBezTo>
                <a:cubicBezTo>
                  <a:pt x="9799" y="1071"/>
                  <a:pt x="10051" y="1355"/>
                  <a:pt x="10177" y="1701"/>
                </a:cubicBezTo>
                <a:lnTo>
                  <a:pt x="2615" y="1701"/>
                </a:lnTo>
                <a:cubicBezTo>
                  <a:pt x="2804" y="1229"/>
                  <a:pt x="3245" y="882"/>
                  <a:pt x="3781" y="882"/>
                </a:cubicBezTo>
                <a:close/>
                <a:moveTo>
                  <a:pt x="1733" y="3623"/>
                </a:moveTo>
                <a:lnTo>
                  <a:pt x="1733" y="5293"/>
                </a:lnTo>
                <a:lnTo>
                  <a:pt x="914" y="5293"/>
                </a:lnTo>
                <a:lnTo>
                  <a:pt x="914" y="3623"/>
                </a:lnTo>
                <a:close/>
                <a:moveTo>
                  <a:pt x="11941" y="3623"/>
                </a:moveTo>
                <a:lnTo>
                  <a:pt x="11941" y="5293"/>
                </a:lnTo>
                <a:lnTo>
                  <a:pt x="11122" y="5293"/>
                </a:lnTo>
                <a:lnTo>
                  <a:pt x="11122" y="3623"/>
                </a:lnTo>
                <a:close/>
                <a:moveTo>
                  <a:pt x="10240" y="2521"/>
                </a:moveTo>
                <a:lnTo>
                  <a:pt x="10240" y="5316"/>
                </a:lnTo>
                <a:lnTo>
                  <a:pt x="10240" y="5316"/>
                </a:lnTo>
                <a:cubicBezTo>
                  <a:pt x="10144" y="5293"/>
                  <a:pt x="10003" y="5293"/>
                  <a:pt x="9862" y="5293"/>
                </a:cubicBezTo>
                <a:lnTo>
                  <a:pt x="6932" y="5293"/>
                </a:lnTo>
                <a:lnTo>
                  <a:pt x="6932" y="2521"/>
                </a:lnTo>
                <a:close/>
                <a:moveTo>
                  <a:pt x="6144" y="2521"/>
                </a:moveTo>
                <a:lnTo>
                  <a:pt x="6144" y="5293"/>
                </a:lnTo>
                <a:lnTo>
                  <a:pt x="2962" y="5293"/>
                </a:lnTo>
                <a:cubicBezTo>
                  <a:pt x="2804" y="5293"/>
                  <a:pt x="2678" y="5293"/>
                  <a:pt x="2552" y="5324"/>
                </a:cubicBezTo>
                <a:lnTo>
                  <a:pt x="2552" y="2521"/>
                </a:lnTo>
                <a:close/>
                <a:moveTo>
                  <a:pt x="9893" y="6207"/>
                </a:moveTo>
                <a:cubicBezTo>
                  <a:pt x="10555" y="6207"/>
                  <a:pt x="11122" y="6742"/>
                  <a:pt x="11122" y="7404"/>
                </a:cubicBezTo>
                <a:lnTo>
                  <a:pt x="11122" y="9861"/>
                </a:lnTo>
                <a:cubicBezTo>
                  <a:pt x="11122" y="10019"/>
                  <a:pt x="11027" y="10145"/>
                  <a:pt x="10933" y="10208"/>
                </a:cubicBezTo>
                <a:cubicBezTo>
                  <a:pt x="10838" y="10239"/>
                  <a:pt x="10775" y="10302"/>
                  <a:pt x="10681" y="10302"/>
                </a:cubicBezTo>
                <a:lnTo>
                  <a:pt x="2143" y="10302"/>
                </a:lnTo>
                <a:cubicBezTo>
                  <a:pt x="1922" y="10302"/>
                  <a:pt x="1796" y="10176"/>
                  <a:pt x="1733" y="10019"/>
                </a:cubicBezTo>
                <a:cubicBezTo>
                  <a:pt x="1702" y="9924"/>
                  <a:pt x="1733" y="10050"/>
                  <a:pt x="1733" y="8254"/>
                </a:cubicBezTo>
                <a:lnTo>
                  <a:pt x="1733" y="7404"/>
                </a:lnTo>
                <a:cubicBezTo>
                  <a:pt x="1733" y="6994"/>
                  <a:pt x="1922" y="6616"/>
                  <a:pt x="2300" y="6396"/>
                </a:cubicBezTo>
                <a:cubicBezTo>
                  <a:pt x="2489" y="6270"/>
                  <a:pt x="2710" y="6207"/>
                  <a:pt x="2993" y="6207"/>
                </a:cubicBezTo>
                <a:close/>
                <a:moveTo>
                  <a:pt x="3403" y="11090"/>
                </a:moveTo>
                <a:lnTo>
                  <a:pt x="3403" y="11909"/>
                </a:lnTo>
                <a:lnTo>
                  <a:pt x="2552" y="11909"/>
                </a:lnTo>
                <a:lnTo>
                  <a:pt x="2552" y="11090"/>
                </a:lnTo>
                <a:close/>
                <a:moveTo>
                  <a:pt x="10271" y="11090"/>
                </a:moveTo>
                <a:lnTo>
                  <a:pt x="10271" y="11909"/>
                </a:lnTo>
                <a:lnTo>
                  <a:pt x="9452" y="11909"/>
                </a:lnTo>
                <a:lnTo>
                  <a:pt x="9452" y="11090"/>
                </a:lnTo>
                <a:close/>
                <a:moveTo>
                  <a:pt x="3750" y="0"/>
                </a:moveTo>
                <a:cubicBezTo>
                  <a:pt x="2615" y="0"/>
                  <a:pt x="1670" y="945"/>
                  <a:pt x="1670" y="2079"/>
                </a:cubicBezTo>
                <a:lnTo>
                  <a:pt x="1670" y="2804"/>
                </a:lnTo>
                <a:lnTo>
                  <a:pt x="442" y="2804"/>
                </a:lnTo>
                <a:cubicBezTo>
                  <a:pt x="190" y="2804"/>
                  <a:pt x="0" y="2993"/>
                  <a:pt x="0" y="3214"/>
                </a:cubicBezTo>
                <a:lnTo>
                  <a:pt x="0" y="5671"/>
                </a:lnTo>
                <a:cubicBezTo>
                  <a:pt x="0" y="5923"/>
                  <a:pt x="190" y="6112"/>
                  <a:pt x="442" y="6112"/>
                </a:cubicBezTo>
                <a:lnTo>
                  <a:pt x="1261" y="6112"/>
                </a:lnTo>
                <a:cubicBezTo>
                  <a:pt x="977" y="6459"/>
                  <a:pt x="820" y="6900"/>
                  <a:pt x="820" y="7341"/>
                </a:cubicBezTo>
                <a:lnTo>
                  <a:pt x="820" y="9830"/>
                </a:lnTo>
                <a:cubicBezTo>
                  <a:pt x="820" y="10365"/>
                  <a:pt x="1198" y="10806"/>
                  <a:pt x="1670" y="10995"/>
                </a:cubicBezTo>
                <a:lnTo>
                  <a:pt x="1670" y="12287"/>
                </a:lnTo>
                <a:cubicBezTo>
                  <a:pt x="1670" y="12539"/>
                  <a:pt x="1859" y="12728"/>
                  <a:pt x="2048" y="12728"/>
                </a:cubicBezTo>
                <a:lnTo>
                  <a:pt x="3718" y="12728"/>
                </a:lnTo>
                <a:cubicBezTo>
                  <a:pt x="3939" y="12728"/>
                  <a:pt x="4096" y="12539"/>
                  <a:pt x="4096" y="12287"/>
                </a:cubicBezTo>
                <a:lnTo>
                  <a:pt x="4096" y="11090"/>
                </a:lnTo>
                <a:lnTo>
                  <a:pt x="8507" y="11090"/>
                </a:lnTo>
                <a:lnTo>
                  <a:pt x="8507" y="12287"/>
                </a:lnTo>
                <a:cubicBezTo>
                  <a:pt x="8507" y="12539"/>
                  <a:pt x="8696" y="12728"/>
                  <a:pt x="8916" y="12728"/>
                </a:cubicBezTo>
                <a:lnTo>
                  <a:pt x="10555" y="12728"/>
                </a:lnTo>
                <a:cubicBezTo>
                  <a:pt x="10807" y="12728"/>
                  <a:pt x="10964" y="12539"/>
                  <a:pt x="10964" y="12287"/>
                </a:cubicBezTo>
                <a:lnTo>
                  <a:pt x="10964" y="10995"/>
                </a:lnTo>
                <a:cubicBezTo>
                  <a:pt x="11468" y="10838"/>
                  <a:pt x="11783" y="10365"/>
                  <a:pt x="11783" y="9830"/>
                </a:cubicBezTo>
                <a:lnTo>
                  <a:pt x="11783" y="7341"/>
                </a:lnTo>
                <a:cubicBezTo>
                  <a:pt x="11783" y="6868"/>
                  <a:pt x="11626" y="6427"/>
                  <a:pt x="11374" y="6112"/>
                </a:cubicBezTo>
                <a:lnTo>
                  <a:pt x="12224" y="6112"/>
                </a:lnTo>
                <a:cubicBezTo>
                  <a:pt x="12445" y="6112"/>
                  <a:pt x="12602" y="5923"/>
                  <a:pt x="12602" y="5671"/>
                </a:cubicBezTo>
                <a:lnTo>
                  <a:pt x="12602" y="3214"/>
                </a:lnTo>
                <a:cubicBezTo>
                  <a:pt x="12760" y="2993"/>
                  <a:pt x="12571" y="2804"/>
                  <a:pt x="12319" y="2804"/>
                </a:cubicBezTo>
                <a:lnTo>
                  <a:pt x="11059" y="2804"/>
                </a:lnTo>
                <a:lnTo>
                  <a:pt x="11059" y="2079"/>
                </a:lnTo>
                <a:cubicBezTo>
                  <a:pt x="11059" y="945"/>
                  <a:pt x="10145" y="0"/>
                  <a:pt x="89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816;p45">
            <a:extLst>
              <a:ext uri="{FF2B5EF4-FFF2-40B4-BE49-F238E27FC236}">
                <a16:creationId xmlns:a16="http://schemas.microsoft.com/office/drawing/2014/main" id="{F410AB5F-FC2E-28D7-9E75-037838906FA2}"/>
              </a:ext>
            </a:extLst>
          </p:cNvPr>
          <p:cNvSpPr/>
          <p:nvPr/>
        </p:nvSpPr>
        <p:spPr>
          <a:xfrm>
            <a:off x="5420834" y="1224300"/>
            <a:ext cx="1574700" cy="3106500"/>
          </a:xfrm>
          <a:prstGeom prst="roundRect">
            <a:avLst>
              <a:gd name="adj" fmla="val 16667"/>
            </a:avLst>
          </a:prstGeom>
          <a:solidFill>
            <a:srgbClr val="4F2F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819;p45">
            <a:extLst>
              <a:ext uri="{FF2B5EF4-FFF2-40B4-BE49-F238E27FC236}">
                <a16:creationId xmlns:a16="http://schemas.microsoft.com/office/drawing/2014/main" id="{22E5AC84-BCAB-19FE-DE41-1D3461E40665}"/>
              </a:ext>
            </a:extLst>
          </p:cNvPr>
          <p:cNvSpPr/>
          <p:nvPr/>
        </p:nvSpPr>
        <p:spPr>
          <a:xfrm>
            <a:off x="5766884" y="3841750"/>
            <a:ext cx="882600" cy="285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9FB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829;p45">
            <a:extLst>
              <a:ext uri="{FF2B5EF4-FFF2-40B4-BE49-F238E27FC236}">
                <a16:creationId xmlns:a16="http://schemas.microsoft.com/office/drawing/2014/main" id="{8D5A398C-FCF3-101F-AD0A-BDC0CB88E106}"/>
              </a:ext>
            </a:extLst>
          </p:cNvPr>
          <p:cNvSpPr/>
          <p:nvPr/>
        </p:nvSpPr>
        <p:spPr>
          <a:xfrm>
            <a:off x="6068115" y="1537963"/>
            <a:ext cx="280146" cy="278236"/>
          </a:xfrm>
          <a:custGeom>
            <a:avLst/>
            <a:gdLst/>
            <a:ahLst/>
            <a:cxnLst/>
            <a:rect l="l" t="t" r="r" b="b"/>
            <a:pathLst>
              <a:path w="12760" h="12673" extrusionOk="0">
                <a:moveTo>
                  <a:pt x="2225" y="866"/>
                </a:moveTo>
                <a:cubicBezTo>
                  <a:pt x="2371" y="866"/>
                  <a:pt x="2521" y="929"/>
                  <a:pt x="2647" y="1056"/>
                </a:cubicBezTo>
                <a:lnTo>
                  <a:pt x="3245" y="1654"/>
                </a:lnTo>
                <a:lnTo>
                  <a:pt x="1702" y="3166"/>
                </a:lnTo>
                <a:lnTo>
                  <a:pt x="1103" y="2599"/>
                </a:lnTo>
                <a:cubicBezTo>
                  <a:pt x="1072" y="2536"/>
                  <a:pt x="977" y="2473"/>
                  <a:pt x="977" y="2379"/>
                </a:cubicBezTo>
                <a:cubicBezTo>
                  <a:pt x="914" y="2190"/>
                  <a:pt x="946" y="1906"/>
                  <a:pt x="1103" y="1749"/>
                </a:cubicBezTo>
                <a:lnTo>
                  <a:pt x="1828" y="1056"/>
                </a:lnTo>
                <a:cubicBezTo>
                  <a:pt x="1938" y="929"/>
                  <a:pt x="2080" y="866"/>
                  <a:pt x="2225" y="866"/>
                </a:cubicBezTo>
                <a:close/>
                <a:moveTo>
                  <a:pt x="3812" y="2221"/>
                </a:moveTo>
                <a:lnTo>
                  <a:pt x="4506" y="2914"/>
                </a:lnTo>
                <a:lnTo>
                  <a:pt x="2962" y="4427"/>
                </a:lnTo>
                <a:lnTo>
                  <a:pt x="2300" y="3765"/>
                </a:lnTo>
                <a:lnTo>
                  <a:pt x="3812" y="2221"/>
                </a:lnTo>
                <a:close/>
                <a:moveTo>
                  <a:pt x="9452" y="1056"/>
                </a:moveTo>
                <a:lnTo>
                  <a:pt x="11783" y="3387"/>
                </a:lnTo>
                <a:lnTo>
                  <a:pt x="8979" y="6159"/>
                </a:lnTo>
                <a:lnTo>
                  <a:pt x="6648" y="3828"/>
                </a:lnTo>
                <a:lnTo>
                  <a:pt x="7908" y="2599"/>
                </a:lnTo>
                <a:lnTo>
                  <a:pt x="8790" y="3450"/>
                </a:lnTo>
                <a:cubicBezTo>
                  <a:pt x="8869" y="3529"/>
                  <a:pt x="8979" y="3568"/>
                  <a:pt x="9090" y="3568"/>
                </a:cubicBezTo>
                <a:cubicBezTo>
                  <a:pt x="9200" y="3568"/>
                  <a:pt x="9310" y="3529"/>
                  <a:pt x="9389" y="3450"/>
                </a:cubicBezTo>
                <a:cubicBezTo>
                  <a:pt x="9546" y="3292"/>
                  <a:pt x="9546" y="3009"/>
                  <a:pt x="9389" y="2851"/>
                </a:cubicBezTo>
                <a:lnTo>
                  <a:pt x="8507" y="2001"/>
                </a:lnTo>
                <a:lnTo>
                  <a:pt x="9452" y="1056"/>
                </a:lnTo>
                <a:close/>
                <a:moveTo>
                  <a:pt x="5041" y="3450"/>
                </a:moveTo>
                <a:cubicBezTo>
                  <a:pt x="5356" y="3765"/>
                  <a:pt x="10366" y="8711"/>
                  <a:pt x="10523" y="8932"/>
                </a:cubicBezTo>
                <a:lnTo>
                  <a:pt x="8948" y="10412"/>
                </a:lnTo>
                <a:lnTo>
                  <a:pt x="3497" y="4994"/>
                </a:lnTo>
                <a:lnTo>
                  <a:pt x="5041" y="3450"/>
                </a:lnTo>
                <a:close/>
                <a:moveTo>
                  <a:pt x="10996" y="9625"/>
                </a:moveTo>
                <a:lnTo>
                  <a:pt x="11657" y="11610"/>
                </a:lnTo>
                <a:lnTo>
                  <a:pt x="9609" y="10948"/>
                </a:lnTo>
                <a:lnTo>
                  <a:pt x="10996" y="9625"/>
                </a:lnTo>
                <a:close/>
                <a:moveTo>
                  <a:pt x="3939" y="6600"/>
                </a:moveTo>
                <a:lnTo>
                  <a:pt x="6270" y="8932"/>
                </a:lnTo>
                <a:lnTo>
                  <a:pt x="3466" y="11736"/>
                </a:lnTo>
                <a:lnTo>
                  <a:pt x="1135" y="9404"/>
                </a:lnTo>
                <a:lnTo>
                  <a:pt x="2489" y="8050"/>
                </a:lnTo>
                <a:lnTo>
                  <a:pt x="3340" y="8932"/>
                </a:lnTo>
                <a:cubicBezTo>
                  <a:pt x="3419" y="9010"/>
                  <a:pt x="3529" y="9050"/>
                  <a:pt x="3639" y="9050"/>
                </a:cubicBezTo>
                <a:cubicBezTo>
                  <a:pt x="3749" y="9050"/>
                  <a:pt x="3860" y="9010"/>
                  <a:pt x="3939" y="8932"/>
                </a:cubicBezTo>
                <a:cubicBezTo>
                  <a:pt x="4096" y="8774"/>
                  <a:pt x="4096" y="8491"/>
                  <a:pt x="3939" y="8333"/>
                </a:cubicBezTo>
                <a:lnTo>
                  <a:pt x="3088" y="7482"/>
                </a:lnTo>
                <a:lnTo>
                  <a:pt x="3939" y="6600"/>
                </a:lnTo>
                <a:close/>
                <a:moveTo>
                  <a:pt x="2194" y="0"/>
                </a:moveTo>
                <a:cubicBezTo>
                  <a:pt x="1828" y="0"/>
                  <a:pt x="1465" y="142"/>
                  <a:pt x="1198" y="425"/>
                </a:cubicBezTo>
                <a:lnTo>
                  <a:pt x="473" y="1119"/>
                </a:lnTo>
                <a:cubicBezTo>
                  <a:pt x="221" y="1402"/>
                  <a:pt x="95" y="1749"/>
                  <a:pt x="95" y="2127"/>
                </a:cubicBezTo>
                <a:cubicBezTo>
                  <a:pt x="95" y="2473"/>
                  <a:pt x="252" y="2851"/>
                  <a:pt x="473" y="3103"/>
                </a:cubicBezTo>
                <a:lnTo>
                  <a:pt x="1387" y="4017"/>
                </a:lnTo>
                <a:cubicBezTo>
                  <a:pt x="1387" y="4017"/>
                  <a:pt x="2647" y="5277"/>
                  <a:pt x="2615" y="5277"/>
                </a:cubicBezTo>
                <a:lnTo>
                  <a:pt x="3277" y="5939"/>
                </a:lnTo>
                <a:lnTo>
                  <a:pt x="2174" y="7041"/>
                </a:lnTo>
                <a:lnTo>
                  <a:pt x="2048" y="7167"/>
                </a:lnTo>
                <a:lnTo>
                  <a:pt x="158" y="9058"/>
                </a:lnTo>
                <a:cubicBezTo>
                  <a:pt x="0" y="9215"/>
                  <a:pt x="0" y="9467"/>
                  <a:pt x="158" y="9625"/>
                </a:cubicBezTo>
                <a:lnTo>
                  <a:pt x="3088" y="12555"/>
                </a:lnTo>
                <a:cubicBezTo>
                  <a:pt x="3167" y="12634"/>
                  <a:pt x="3269" y="12673"/>
                  <a:pt x="3371" y="12673"/>
                </a:cubicBezTo>
                <a:cubicBezTo>
                  <a:pt x="3474" y="12673"/>
                  <a:pt x="3576" y="12634"/>
                  <a:pt x="3655" y="12555"/>
                </a:cubicBezTo>
                <a:lnTo>
                  <a:pt x="6742" y="9467"/>
                </a:lnTo>
                <a:lnTo>
                  <a:pt x="8570" y="11295"/>
                </a:lnTo>
                <a:cubicBezTo>
                  <a:pt x="8601" y="11326"/>
                  <a:pt x="8633" y="11358"/>
                  <a:pt x="8696" y="11358"/>
                </a:cubicBezTo>
                <a:cubicBezTo>
                  <a:pt x="8759" y="11452"/>
                  <a:pt x="8822" y="11515"/>
                  <a:pt x="8948" y="11578"/>
                </a:cubicBezTo>
                <a:lnTo>
                  <a:pt x="12098" y="12618"/>
                </a:lnTo>
                <a:cubicBezTo>
                  <a:pt x="12147" y="12637"/>
                  <a:pt x="12196" y="12646"/>
                  <a:pt x="12243" y="12646"/>
                </a:cubicBezTo>
                <a:cubicBezTo>
                  <a:pt x="12500" y="12646"/>
                  <a:pt x="12709" y="12380"/>
                  <a:pt x="12602" y="12114"/>
                </a:cubicBezTo>
                <a:lnTo>
                  <a:pt x="11657" y="8963"/>
                </a:lnTo>
                <a:cubicBezTo>
                  <a:pt x="11626" y="8900"/>
                  <a:pt x="11594" y="8806"/>
                  <a:pt x="11468" y="8743"/>
                </a:cubicBezTo>
                <a:cubicBezTo>
                  <a:pt x="11437" y="8648"/>
                  <a:pt x="11531" y="8806"/>
                  <a:pt x="9546" y="6758"/>
                </a:cubicBezTo>
                <a:lnTo>
                  <a:pt x="12602" y="3702"/>
                </a:lnTo>
                <a:cubicBezTo>
                  <a:pt x="12760" y="3544"/>
                  <a:pt x="12760" y="3261"/>
                  <a:pt x="12602" y="3103"/>
                </a:cubicBezTo>
                <a:lnTo>
                  <a:pt x="9704" y="173"/>
                </a:lnTo>
                <a:cubicBezTo>
                  <a:pt x="9625" y="95"/>
                  <a:pt x="9515" y="55"/>
                  <a:pt x="9405" y="55"/>
                </a:cubicBezTo>
                <a:cubicBezTo>
                  <a:pt x="9294" y="55"/>
                  <a:pt x="9184" y="95"/>
                  <a:pt x="9105" y="173"/>
                </a:cubicBezTo>
                <a:lnTo>
                  <a:pt x="7656" y="1654"/>
                </a:lnTo>
                <a:lnTo>
                  <a:pt x="7530" y="1749"/>
                </a:lnTo>
                <a:lnTo>
                  <a:pt x="6049" y="3261"/>
                </a:lnTo>
                <a:lnTo>
                  <a:pt x="3214" y="425"/>
                </a:lnTo>
                <a:cubicBezTo>
                  <a:pt x="2930" y="142"/>
                  <a:pt x="2560" y="0"/>
                  <a:pt x="21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820;p45">
            <a:extLst>
              <a:ext uri="{FF2B5EF4-FFF2-40B4-BE49-F238E27FC236}">
                <a16:creationId xmlns:a16="http://schemas.microsoft.com/office/drawing/2014/main" id="{5730939A-8B17-3AEA-2023-EB1C29F8C7E8}"/>
              </a:ext>
            </a:extLst>
          </p:cNvPr>
          <p:cNvSpPr txBox="1"/>
          <p:nvPr/>
        </p:nvSpPr>
        <p:spPr>
          <a:xfrm>
            <a:off x="5496640" y="2301450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Admin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2" name="Google Shape;3820;p45">
            <a:extLst>
              <a:ext uri="{FF2B5EF4-FFF2-40B4-BE49-F238E27FC236}">
                <a16:creationId xmlns:a16="http://schemas.microsoft.com/office/drawing/2014/main" id="{BAFE82E2-840A-00A5-0BFF-890F75B77DBC}"/>
              </a:ext>
            </a:extLst>
          </p:cNvPr>
          <p:cNvSpPr txBox="1"/>
          <p:nvPr/>
        </p:nvSpPr>
        <p:spPr>
          <a:xfrm>
            <a:off x="1576707" y="2276838"/>
            <a:ext cx="1465027" cy="1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rgbClr val="FFFFFF"/>
                </a:solidFill>
                <a:latin typeface="Unica One"/>
                <a:ea typeface="Scope One"/>
                <a:cs typeface="Scope One"/>
                <a:sym typeface="Unica One"/>
              </a:rPr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dirty="0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User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90862"/>
      </p:ext>
    </p:extLst>
  </p:cSld>
  <p:clrMapOvr>
    <a:masterClrMapping/>
  </p:clrMapOvr>
</p:sld>
</file>

<file path=ppt/theme/theme1.xml><?xml version="1.0" encoding="utf-8"?>
<a:theme xmlns:a="http://schemas.openxmlformats.org/drawingml/2006/main" name="Galaxy Gradien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196</Words>
  <Application>Microsoft Office PowerPoint</Application>
  <PresentationFormat>On-screen Show (16:9)</PresentationFormat>
  <Paragraphs>75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Scope One</vt:lpstr>
      <vt:lpstr>Unica One</vt:lpstr>
      <vt:lpstr>Galaxy Gradient</vt:lpstr>
      <vt:lpstr>Hello World!</vt:lpstr>
      <vt:lpstr>Pembuatan web ONTRAKING</vt:lpstr>
      <vt:lpstr>PowerPoint Presentation</vt:lpstr>
      <vt:lpstr>PowerPoint Presentation</vt:lpstr>
      <vt:lpstr>Topik Bahasan</vt:lpstr>
      <vt:lpstr>I. React Fundamental</vt:lpstr>
      <vt:lpstr>II. React Advanced</vt:lpstr>
      <vt:lpstr>III. HOOK</vt:lpstr>
      <vt:lpstr>IV. FITUR </vt:lpstr>
      <vt:lpstr>Fitur Visitor</vt:lpstr>
      <vt:lpstr>Fitur Visitor</vt:lpstr>
      <vt:lpstr>Fitur Usert</vt:lpstr>
      <vt:lpstr>Fitur Usert</vt:lpstr>
      <vt:lpstr>Fitur Usert</vt:lpstr>
      <vt:lpstr>Fitur Admin</vt:lpstr>
      <vt:lpstr>Fitur Admin</vt:lpstr>
      <vt:lpstr>Fitur Admin</vt:lpstr>
      <vt:lpstr>SIMULASI WEB ONTRAKING DEWE TOUR</vt:lpstr>
      <vt:lpstr>SIMULASI WEB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cp:lastModifiedBy>handika al falaq</cp:lastModifiedBy>
  <cp:revision>9</cp:revision>
  <dcterms:modified xsi:type="dcterms:W3CDTF">2023-05-23T03:02:21Z</dcterms:modified>
</cp:coreProperties>
</file>