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5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3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F47F5-A9E4-4563-81D5-A3273C5D1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E5706-731F-4E26-8F29-F005C91AE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AA2E3-8A48-4C81-B596-C857FD99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49DBD-F02F-4625-A4F5-F41F9B42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56891-D6A7-4E3F-B294-020304EC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1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E0E5-AE9D-403A-BF55-3FB50039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A2721-FAF4-4863-B75F-7B5A5FF04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6FC6-4EC0-4297-897A-AA897177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5A597-B5E2-4865-980C-208D405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EFCEE-6D91-4DA9-9B35-E468DFB3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4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30E4B-C55E-4700-8A1A-A82D6F1AB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806E1-7252-4489-AC5D-BB56F474F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8B004-D870-42AD-B667-BAAADE6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23FC1-CA68-4B82-9D77-0C9987B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89CFE-5895-4245-B6E4-DC353A49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6594-146D-4BD8-835B-6B721FEE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C9992-82C7-4FD4-A2C9-790199AA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85754-C25A-405F-82CD-51EA255D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299DB-ED0A-4C2E-87AF-7BA0CC0A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29296-8773-4FCF-8EB6-96CE1FB5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5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D1584-C996-445E-8824-5D8918B0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913BF-9240-4297-A267-BC26B21A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59A3-2CD0-474F-9806-E072D99D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A7FD9-B090-4774-A807-33A77616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99699-03BC-44E7-934B-8CB1653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6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6E0DB-9F4D-42A3-B6DF-778BE759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E6503-C859-4520-85A7-BBE939DF7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2A22F-2A6E-4F4F-BC51-CC2AA341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E857B-090A-4614-B2C6-9DE40FF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84FD8-B4BA-4FF5-B101-77A390E4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4A323-7DE1-4210-98EC-C594753F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7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A32A5-0477-4B8C-B14A-4CEB02D0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6B9F-6268-4A3B-9744-FC7A219B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DF8188-8633-49A9-9A0C-DB4D8D88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69A896-41BD-4123-AD79-1D4996738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26D7A-3236-4B17-9339-37D3B2DB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2D598-7A48-46BE-A85A-D7D2B4A8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467515-A95C-4B82-9850-06DF42B7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5402B-2A05-48A2-99B7-7B9C4A78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828DD-2B94-4747-AECC-063C76AF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7A0A11-79CF-48F3-A106-1A973509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75E5AE-D796-4167-A98A-4E7AFF5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7E54D-685D-4841-A771-21DEAA6F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618C5D-FF6A-4039-88D0-136F68FD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4F3CE1-D191-478C-9E22-4576F633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46A690-E309-433C-AC1B-D4CF6120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34D53-D7C0-4C98-8C2C-30D99432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49A4B-9270-416E-B18A-05070907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2357E-F6F4-4699-835E-5C91ED52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6A4E3-AF33-4E17-ADD0-09340DD9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CBB5B-18D0-4F1F-B5B7-B932C4E2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F57E1-F9B7-4058-AEBF-BD25234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0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3AFA3-3BDB-440B-9BA1-D7DA030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5C988-E41B-49BC-9EF1-E44C263F6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395C1-11BA-4125-8C39-9AF4BDB7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AC70A-4ACD-4E18-B2D5-BD8104CE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26022-0D2F-4E09-B97A-263518FF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587F7-461C-43C7-AD5F-D81D961E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1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A0D05A-A7B8-407D-A3AF-1E7FFC91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448DD-5C68-4CCB-8808-CEF0D34CD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92AF4-882E-4DBF-A277-F5069F442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9AEA-7B70-49AE-BCE7-642F288BB7E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78096-AB94-405B-B255-8752FB76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F0BD5-A5F7-4F23-ACDA-47185ECF2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A4B1-1F3F-43C6-895E-B8717026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2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7180F2E-8E05-4322-BA5C-5BC87A86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70" y="460795"/>
            <a:ext cx="3114675" cy="5591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E5E961-5627-4FB3-B39E-F44BA07D2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9" t="63495" r="65932" b="5011"/>
          <a:stretch/>
        </p:blipFill>
        <p:spPr>
          <a:xfrm>
            <a:off x="2317456" y="2735892"/>
            <a:ext cx="466531" cy="4105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E52F9A-0A2C-425C-83F5-ACE57780A984}"/>
              </a:ext>
            </a:extLst>
          </p:cNvPr>
          <p:cNvSpPr/>
          <p:nvPr/>
        </p:nvSpPr>
        <p:spPr>
          <a:xfrm>
            <a:off x="190077" y="3127777"/>
            <a:ext cx="886408" cy="521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4EDBC0-98BA-48DD-8A45-0755DC66999B}"/>
              </a:ext>
            </a:extLst>
          </p:cNvPr>
          <p:cNvSpPr/>
          <p:nvPr/>
        </p:nvSpPr>
        <p:spPr>
          <a:xfrm>
            <a:off x="2309592" y="2560895"/>
            <a:ext cx="886408" cy="700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708921-B9BF-49F9-932F-72D64058F0F5}"/>
              </a:ext>
            </a:extLst>
          </p:cNvPr>
          <p:cNvSpPr/>
          <p:nvPr/>
        </p:nvSpPr>
        <p:spPr>
          <a:xfrm>
            <a:off x="2309592" y="2680541"/>
            <a:ext cx="466531" cy="479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8B9EF8-5E7D-4D38-B92F-8AA497D1F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6" y="4894489"/>
            <a:ext cx="2095598" cy="8094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F5A3E-41E6-4ED7-A3AF-84BB541D4E5B}"/>
              </a:ext>
            </a:extLst>
          </p:cNvPr>
          <p:cNvSpPr/>
          <p:nvPr/>
        </p:nvSpPr>
        <p:spPr>
          <a:xfrm>
            <a:off x="4305070" y="5703947"/>
            <a:ext cx="3625625" cy="34802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3A1BC9-BED0-4A48-9385-582A15E83E95}"/>
              </a:ext>
            </a:extLst>
          </p:cNvPr>
          <p:cNvSpPr/>
          <p:nvPr/>
        </p:nvSpPr>
        <p:spPr>
          <a:xfrm>
            <a:off x="6404458" y="4934755"/>
            <a:ext cx="901085" cy="105165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7202F7-956A-4314-AA9A-516CC5743D79}"/>
              </a:ext>
            </a:extLst>
          </p:cNvPr>
          <p:cNvSpPr/>
          <p:nvPr/>
        </p:nvSpPr>
        <p:spPr>
          <a:xfrm>
            <a:off x="4398376" y="838617"/>
            <a:ext cx="1992767" cy="1784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8DBCCD-4698-4BBB-B46A-89DE55C4CDED}"/>
              </a:ext>
            </a:extLst>
          </p:cNvPr>
          <p:cNvSpPr/>
          <p:nvPr/>
        </p:nvSpPr>
        <p:spPr>
          <a:xfrm>
            <a:off x="4411691" y="2289383"/>
            <a:ext cx="2735232" cy="1784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6CC01E-3FC7-48AB-842D-70867805DC37}"/>
              </a:ext>
            </a:extLst>
          </p:cNvPr>
          <p:cNvSpPr/>
          <p:nvPr/>
        </p:nvSpPr>
        <p:spPr>
          <a:xfrm>
            <a:off x="4449791" y="452442"/>
            <a:ext cx="1992767" cy="49928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56FFD19-E41B-4746-8EEC-293D77694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961" y="481697"/>
            <a:ext cx="1409700" cy="3905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FA7C90-EF94-4EBF-918E-57FFD45CB9C5}"/>
              </a:ext>
            </a:extLst>
          </p:cNvPr>
          <p:cNvSpPr/>
          <p:nvPr/>
        </p:nvSpPr>
        <p:spPr>
          <a:xfrm>
            <a:off x="4431129" y="4909522"/>
            <a:ext cx="2735232" cy="756861"/>
          </a:xfrm>
          <a:prstGeom prst="rect">
            <a:avLst/>
          </a:prstGeom>
          <a:noFill/>
          <a:ln w="25400">
            <a:solidFill>
              <a:srgbClr val="1D5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23716A9-57F0-4BC5-9826-5299FC6CAEC9}"/>
              </a:ext>
            </a:extLst>
          </p:cNvPr>
          <p:cNvCxnSpPr/>
          <p:nvPr/>
        </p:nvCxnSpPr>
        <p:spPr>
          <a:xfrm flipH="1">
            <a:off x="6487539" y="5462032"/>
            <a:ext cx="1301657" cy="0"/>
          </a:xfrm>
          <a:prstGeom prst="straightConnector1">
            <a:avLst/>
          </a:prstGeom>
          <a:ln w="38100">
            <a:solidFill>
              <a:srgbClr val="1D5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682EB9-B1EA-42D9-B1F1-F8C3F95E78C8}"/>
              </a:ext>
            </a:extLst>
          </p:cNvPr>
          <p:cNvSpPr/>
          <p:nvPr/>
        </p:nvSpPr>
        <p:spPr>
          <a:xfrm>
            <a:off x="6018245" y="5215812"/>
            <a:ext cx="414982" cy="4505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1EA3F-6DA9-48A7-9363-67AB68CEE2E4}"/>
              </a:ext>
            </a:extLst>
          </p:cNvPr>
          <p:cNvSpPr txBox="1"/>
          <p:nvPr/>
        </p:nvSpPr>
        <p:spPr>
          <a:xfrm>
            <a:off x="7789196" y="5215812"/>
            <a:ext cx="337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Organizations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항목에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한동대학교 뱃지가 보입니다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886ACF0-CBE0-4AD1-8564-CD9AD9DD4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975" y="2343709"/>
            <a:ext cx="1495425" cy="2857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5BF1B2-9EAF-4F23-80B0-895EB126569B}"/>
              </a:ext>
            </a:extLst>
          </p:cNvPr>
          <p:cNvSpPr txBox="1"/>
          <p:nvPr/>
        </p:nvSpPr>
        <p:spPr>
          <a:xfrm>
            <a:off x="7930695" y="1664931"/>
            <a:ext cx="337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혹은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Company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항목에 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@Handong-Global-Univ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라고 작성하면 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한동대학교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Organization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태그됩니다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95FD7B7-C2D2-4321-A65B-E901B4BCF2BB}"/>
              </a:ext>
            </a:extLst>
          </p:cNvPr>
          <p:cNvCxnSpPr>
            <a:cxnSpLocks/>
          </p:cNvCxnSpPr>
          <p:nvPr/>
        </p:nvCxnSpPr>
        <p:spPr>
          <a:xfrm flipH="1">
            <a:off x="7305543" y="2330753"/>
            <a:ext cx="625152" cy="158818"/>
          </a:xfrm>
          <a:prstGeom prst="straightConnector1">
            <a:avLst/>
          </a:prstGeom>
          <a:ln w="31750">
            <a:solidFill>
              <a:srgbClr val="1D5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1DF18D-68D4-4360-ACB9-8535DB4E5E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2259" y="960075"/>
            <a:ext cx="1905000" cy="7810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7822F8-D1EE-4C44-AED1-CBB5D9056913}"/>
              </a:ext>
            </a:extLst>
          </p:cNvPr>
          <p:cNvSpPr/>
          <p:nvPr/>
        </p:nvSpPr>
        <p:spPr>
          <a:xfrm>
            <a:off x="6333007" y="1183219"/>
            <a:ext cx="833353" cy="31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3A92E9-375E-45AB-944C-4A5AA9F4FD21}"/>
              </a:ext>
            </a:extLst>
          </p:cNvPr>
          <p:cNvSpPr/>
          <p:nvPr/>
        </p:nvSpPr>
        <p:spPr>
          <a:xfrm>
            <a:off x="4466043" y="958023"/>
            <a:ext cx="2038178" cy="768743"/>
          </a:xfrm>
          <a:prstGeom prst="rect">
            <a:avLst/>
          </a:prstGeom>
          <a:noFill/>
          <a:ln w="25400">
            <a:solidFill>
              <a:srgbClr val="1D5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391FA4-D77C-4513-BC89-FE2688EF7B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6347259" y="1350600"/>
            <a:ext cx="1583438" cy="322686"/>
          </a:xfrm>
          <a:prstGeom prst="straightConnector1">
            <a:avLst/>
          </a:prstGeom>
          <a:ln w="31750">
            <a:solidFill>
              <a:srgbClr val="1D5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7042271B-F84B-48A1-A65F-9B047E9AE6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042" y="2310760"/>
            <a:ext cx="1771650" cy="31432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E7321-032E-4F00-84B3-9DA8B85A9A4E}"/>
              </a:ext>
            </a:extLst>
          </p:cNvPr>
          <p:cNvSpPr/>
          <p:nvPr/>
        </p:nvSpPr>
        <p:spPr>
          <a:xfrm>
            <a:off x="4468521" y="2353039"/>
            <a:ext cx="2837022" cy="246487"/>
          </a:xfrm>
          <a:prstGeom prst="rect">
            <a:avLst/>
          </a:prstGeom>
          <a:noFill/>
          <a:ln w="25400">
            <a:solidFill>
              <a:srgbClr val="1D5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5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8A564D-AD5A-43B6-A68A-A624B8829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" r="3428"/>
          <a:stretch/>
        </p:blipFill>
        <p:spPr>
          <a:xfrm>
            <a:off x="1129004" y="1352564"/>
            <a:ext cx="9825135" cy="2939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555536-4441-44D9-BF8D-4C727940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06" y="3054706"/>
            <a:ext cx="7091557" cy="554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83B18C-E92A-4AD7-8E79-ED10C29C335B}"/>
              </a:ext>
            </a:extLst>
          </p:cNvPr>
          <p:cNvSpPr/>
          <p:nvPr/>
        </p:nvSpPr>
        <p:spPr>
          <a:xfrm>
            <a:off x="1129004" y="3702786"/>
            <a:ext cx="10310326" cy="991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DA1467-D46C-4572-AEF2-EB182FA5FCA0}"/>
              </a:ext>
            </a:extLst>
          </p:cNvPr>
          <p:cNvSpPr/>
          <p:nvPr/>
        </p:nvSpPr>
        <p:spPr>
          <a:xfrm>
            <a:off x="8496562" y="3208549"/>
            <a:ext cx="600785" cy="246487"/>
          </a:xfrm>
          <a:prstGeom prst="rect">
            <a:avLst/>
          </a:prstGeom>
          <a:noFill/>
          <a:ln w="25400">
            <a:solidFill>
              <a:srgbClr val="1D5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A75BB6-70D8-42DD-897E-BAE8B1C600C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5810" y="2498965"/>
            <a:ext cx="11145" cy="709584"/>
          </a:xfrm>
          <a:prstGeom prst="straightConnector1">
            <a:avLst/>
          </a:prstGeom>
          <a:ln w="38100">
            <a:solidFill>
              <a:srgbClr val="1D5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E7DAB8-0F25-4F4E-A2B7-57067814ABD1}"/>
              </a:ext>
            </a:extLst>
          </p:cNvPr>
          <p:cNvSpPr txBox="1"/>
          <p:nvPr/>
        </p:nvSpPr>
        <p:spPr>
          <a:xfrm>
            <a:off x="6507792" y="1942025"/>
            <a:ext cx="337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Public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설정해주어야 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프로필에 한동대학교 그룹이 표시됩니다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33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한동대학교 - MATLAB Access for Everyone - MATLAB &amp; Simulink">
            <a:extLst>
              <a:ext uri="{FF2B5EF4-FFF2-40B4-BE49-F238E27FC236}">
                <a16:creationId xmlns:a16="http://schemas.microsoft.com/office/drawing/2014/main" id="{C38CE8DD-7E05-42A4-9560-E240AC6B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35" y="3058656"/>
            <a:ext cx="2509529" cy="74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2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28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14</cp:revision>
  <dcterms:created xsi:type="dcterms:W3CDTF">2020-12-12T12:17:14Z</dcterms:created>
  <dcterms:modified xsi:type="dcterms:W3CDTF">2020-12-13T11:58:47Z</dcterms:modified>
</cp:coreProperties>
</file>