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Solnik" userId="0d9893ddda5f1b71" providerId="LiveId" clId="{7DF49FA8-5C12-4EF3-AE34-27FE13BEA594}"/>
    <pc:docChg chg="undo redo custSel mod addSld modSld sldOrd">
      <pc:chgData name="Ryan Solnik" userId="0d9893ddda5f1b71" providerId="LiveId" clId="{7DF49FA8-5C12-4EF3-AE34-27FE13BEA594}" dt="2018-11-15T16:56:20.359" v="6468" actId="20577"/>
      <pc:docMkLst>
        <pc:docMk/>
      </pc:docMkLst>
      <pc:sldChg chg="addSp delSp modSp mod setBg setClrOvrMap">
        <pc:chgData name="Ryan Solnik" userId="0d9893ddda5f1b71" providerId="LiveId" clId="{7DF49FA8-5C12-4EF3-AE34-27FE13BEA594}" dt="2018-11-14T23:36:07.425" v="1598" actId="14100"/>
        <pc:sldMkLst>
          <pc:docMk/>
          <pc:sldMk cId="661112408" sldId="256"/>
        </pc:sldMkLst>
        <pc:spChg chg="mod ord">
          <ac:chgData name="Ryan Solnik" userId="0d9893ddda5f1b71" providerId="LiveId" clId="{7DF49FA8-5C12-4EF3-AE34-27FE13BEA594}" dt="2018-11-14T00:48:29.726" v="694" actId="1076"/>
          <ac:spMkLst>
            <pc:docMk/>
            <pc:sldMk cId="661112408" sldId="256"/>
            <ac:spMk id="21" creationId="{D57FD8E9-9DA6-453E-A2DD-4C18CFAA8DC7}"/>
          </ac:spMkLst>
        </pc:spChg>
        <pc:spChg chg="add del">
          <ac:chgData name="Ryan Solnik" userId="0d9893ddda5f1b71" providerId="LiveId" clId="{7DF49FA8-5C12-4EF3-AE34-27FE13BEA594}" dt="2018-11-14T00:23:26.594" v="501" actId="26606"/>
          <ac:spMkLst>
            <pc:docMk/>
            <pc:sldMk cId="661112408" sldId="256"/>
            <ac:spMk id="23" creationId="{BCC55ACC-A2F6-403C-A3A4-D59B3734D45F}"/>
          </ac:spMkLst>
        </pc:spChg>
        <pc:spChg chg="add del">
          <ac:chgData name="Ryan Solnik" userId="0d9893ddda5f1b71" providerId="LiveId" clId="{7DF49FA8-5C12-4EF3-AE34-27FE13BEA594}" dt="2018-11-14T00:35:24.939" v="623" actId="26606"/>
          <ac:spMkLst>
            <pc:docMk/>
            <pc:sldMk cId="661112408" sldId="256"/>
            <ac:spMk id="25" creationId="{765F4110-C0FC-4D61-ACD2-A7C950EAE908}"/>
          </ac:spMkLst>
        </pc:spChg>
        <pc:spChg chg="add del">
          <ac:chgData name="Ryan Solnik" userId="0d9893ddda5f1b71" providerId="LiveId" clId="{7DF49FA8-5C12-4EF3-AE34-27FE13BEA594}" dt="2018-11-14T00:11:25.053" v="328" actId="26606"/>
          <ac:spMkLst>
            <pc:docMk/>
            <pc:sldMk cId="661112408" sldId="256"/>
            <ac:spMk id="26" creationId="{C6B8CC7F-3622-46E3-9272-E1956397D21B}"/>
          </ac:spMkLst>
        </pc:spChg>
        <pc:spChg chg="add del">
          <ac:chgData name="Ryan Solnik" userId="0d9893ddda5f1b71" providerId="LiveId" clId="{7DF49FA8-5C12-4EF3-AE34-27FE13BEA594}" dt="2018-11-14T00:11:25.053" v="328" actId="26606"/>
          <ac:spMkLst>
            <pc:docMk/>
            <pc:sldMk cId="661112408" sldId="256"/>
            <ac:spMk id="28" creationId="{F3FE55B4-2EE5-4A4A-AD80-1A14F660FEF5}"/>
          </ac:spMkLst>
        </pc:spChg>
        <pc:spChg chg="add del">
          <ac:chgData name="Ryan Solnik" userId="0d9893ddda5f1b71" providerId="LiveId" clId="{7DF49FA8-5C12-4EF3-AE34-27FE13BEA594}" dt="2018-11-14T00:11:25.053" v="328" actId="26606"/>
          <ac:spMkLst>
            <pc:docMk/>
            <pc:sldMk cId="661112408" sldId="256"/>
            <ac:spMk id="32" creationId="{F62B8A8C-A996-46DA-AB61-1A4DD707348F}"/>
          </ac:spMkLst>
        </pc:spChg>
        <pc:spChg chg="add del">
          <ac:chgData name="Ryan Solnik" userId="0d9893ddda5f1b71" providerId="LiveId" clId="{7DF49FA8-5C12-4EF3-AE34-27FE13BEA594}" dt="2018-11-14T00:11:25.053" v="328" actId="26606"/>
          <ac:spMkLst>
            <pc:docMk/>
            <pc:sldMk cId="661112408" sldId="256"/>
            <ac:spMk id="34" creationId="{F429BE5F-6DE0-4144-A557-3BE62DC2D816}"/>
          </ac:spMkLst>
        </pc:spChg>
        <pc:spChg chg="add del">
          <ac:chgData name="Ryan Solnik" userId="0d9893ddda5f1b71" providerId="LiveId" clId="{7DF49FA8-5C12-4EF3-AE34-27FE13BEA594}" dt="2018-11-14T00:11:25.053" v="328" actId="26606"/>
          <ac:spMkLst>
            <pc:docMk/>
            <pc:sldMk cId="661112408" sldId="256"/>
            <ac:spMk id="36" creationId="{CE1EFC02-FB03-4241-83C8-4FBA4CAD6570}"/>
          </ac:spMkLst>
        </pc:spChg>
        <pc:spChg chg="add del">
          <ac:chgData name="Ryan Solnik" userId="0d9893ddda5f1b71" providerId="LiveId" clId="{7DF49FA8-5C12-4EF3-AE34-27FE13BEA594}" dt="2018-11-14T00:11:25.604" v="330" actId="26606"/>
          <ac:spMkLst>
            <pc:docMk/>
            <pc:sldMk cId="661112408" sldId="256"/>
            <ac:spMk id="39" creationId="{FC0DEEBF-DB94-4E7E-A9D3-84FA863C3BD9}"/>
          </ac:spMkLst>
        </pc:spChg>
        <pc:spChg chg="add del">
          <ac:chgData name="Ryan Solnik" userId="0d9893ddda5f1b71" providerId="LiveId" clId="{7DF49FA8-5C12-4EF3-AE34-27FE13BEA594}" dt="2018-11-14T00:35:24.933" v="622" actId="26606"/>
          <ac:spMkLst>
            <pc:docMk/>
            <pc:sldMk cId="661112408" sldId="256"/>
            <ac:spMk id="71" creationId="{765F4110-C0FC-4D61-ACD2-A7C950EAE908}"/>
          </ac:spMkLst>
        </pc:spChg>
        <pc:spChg chg="add del">
          <ac:chgData name="Ryan Solnik" userId="0d9893ddda5f1b71" providerId="LiveId" clId="{7DF49FA8-5C12-4EF3-AE34-27FE13BEA594}" dt="2018-11-14T00:37:10.864" v="636" actId="26606"/>
          <ac:spMkLst>
            <pc:docMk/>
            <pc:sldMk cId="661112408" sldId="256"/>
            <ac:spMk id="75" creationId="{557ADA24-F07F-4AF3-A108-8B0538C1BB87}"/>
          </ac:spMkLst>
        </pc:spChg>
        <pc:spChg chg="add del">
          <ac:chgData name="Ryan Solnik" userId="0d9893ddda5f1b71" providerId="LiveId" clId="{7DF49FA8-5C12-4EF3-AE34-27FE13BEA594}" dt="2018-11-14T00:37:26.318" v="639" actId="26606"/>
          <ac:spMkLst>
            <pc:docMk/>
            <pc:sldMk cId="661112408" sldId="256"/>
            <ac:spMk id="78" creationId="{37C89E4B-3C9F-44B9-8B86-D9E3D112D8EC}"/>
          </ac:spMkLst>
        </pc:spChg>
        <pc:spChg chg="add del">
          <ac:chgData name="Ryan Solnik" userId="0d9893ddda5f1b71" providerId="LiveId" clId="{7DF49FA8-5C12-4EF3-AE34-27FE13BEA594}" dt="2018-11-14T00:38:16.478" v="648" actId="26606"/>
          <ac:spMkLst>
            <pc:docMk/>
            <pc:sldMk cId="661112408" sldId="256"/>
            <ac:spMk id="81" creationId="{765F4110-C0FC-4D61-ACD2-A7C950EAE908}"/>
          </ac:spMkLst>
        </pc:spChg>
        <pc:spChg chg="add del">
          <ac:chgData name="Ryan Solnik" userId="0d9893ddda5f1b71" providerId="LiveId" clId="{7DF49FA8-5C12-4EF3-AE34-27FE13BEA594}" dt="2018-11-14T00:39:17.219" v="653" actId="26606"/>
          <ac:spMkLst>
            <pc:docMk/>
            <pc:sldMk cId="661112408" sldId="256"/>
            <ac:spMk id="84" creationId="{A2AEA782-0EA4-42E9-871D-7401D6A09739}"/>
          </ac:spMkLst>
        </pc:spChg>
        <pc:spChg chg="add del">
          <ac:chgData name="Ryan Solnik" userId="0d9893ddda5f1b71" providerId="LiveId" clId="{7DF49FA8-5C12-4EF3-AE34-27FE13BEA594}" dt="2018-11-14T00:39:17.219" v="653" actId="26606"/>
          <ac:spMkLst>
            <pc:docMk/>
            <pc:sldMk cId="661112408" sldId="256"/>
            <ac:spMk id="86" creationId="{B0992639-1CDA-4FE6-BB95-E13221490740}"/>
          </ac:spMkLst>
        </pc:spChg>
        <pc:spChg chg="add del">
          <ac:chgData name="Ryan Solnik" userId="0d9893ddda5f1b71" providerId="LiveId" clId="{7DF49FA8-5C12-4EF3-AE34-27FE13BEA594}" dt="2018-11-14T00:39:28.164" v="658" actId="26606"/>
          <ac:spMkLst>
            <pc:docMk/>
            <pc:sldMk cId="661112408" sldId="256"/>
            <ac:spMk id="91" creationId="{66BCEC1B-9617-4EF1-9B03-4BD43D100B8A}"/>
          </ac:spMkLst>
        </pc:spChg>
        <pc:spChg chg="add del">
          <ac:chgData name="Ryan Solnik" userId="0d9893ddda5f1b71" providerId="LiveId" clId="{7DF49FA8-5C12-4EF3-AE34-27FE13BEA594}" dt="2018-11-14T00:39:28.164" v="658" actId="26606"/>
          <ac:spMkLst>
            <pc:docMk/>
            <pc:sldMk cId="661112408" sldId="256"/>
            <ac:spMk id="93" creationId="{CCBFD80B-276C-4775-A363-20693A7CF95E}"/>
          </ac:spMkLst>
        </pc:spChg>
        <pc:spChg chg="add">
          <ac:chgData name="Ryan Solnik" userId="0d9893ddda5f1b71" providerId="LiveId" clId="{7DF49FA8-5C12-4EF3-AE34-27FE13BEA594}" dt="2018-11-14T00:47:59.745" v="685" actId="26606"/>
          <ac:spMkLst>
            <pc:docMk/>
            <pc:sldMk cId="661112408" sldId="256"/>
            <ac:spMk id="96" creationId="{BCC55ACC-A2F6-403C-A3A4-D59B3734D45F}"/>
          </ac:spMkLst>
        </pc:spChg>
        <pc:spChg chg="add del">
          <ac:chgData name="Ryan Solnik" userId="0d9893ddda5f1b71" providerId="LiveId" clId="{7DF49FA8-5C12-4EF3-AE34-27FE13BEA594}" dt="2018-11-14T00:35:46.401" v="626" actId="26606"/>
          <ac:spMkLst>
            <pc:docMk/>
            <pc:sldMk cId="661112408" sldId="256"/>
            <ac:spMk id="4100" creationId="{557ADA24-F07F-4AF3-A108-8B0538C1BB87}"/>
          </ac:spMkLst>
        </pc:spChg>
        <pc:spChg chg="add del">
          <ac:chgData name="Ryan Solnik" userId="0d9893ddda5f1b71" providerId="LiveId" clId="{7DF49FA8-5C12-4EF3-AE34-27FE13BEA594}" dt="2018-11-14T00:36:15.336" v="630" actId="26606"/>
          <ac:spMkLst>
            <pc:docMk/>
            <pc:sldMk cId="661112408" sldId="256"/>
            <ac:spMk id="4102" creationId="{557ADA24-F07F-4AF3-A108-8B0538C1BB87}"/>
          </ac:spMkLst>
        </pc:spChg>
        <pc:spChg chg="add del">
          <ac:chgData name="Ryan Solnik" userId="0d9893ddda5f1b71" providerId="LiveId" clId="{7DF49FA8-5C12-4EF3-AE34-27FE13BEA594}" dt="2018-11-14T00:37:27.639" v="641" actId="26606"/>
          <ac:spMkLst>
            <pc:docMk/>
            <pc:sldMk cId="661112408" sldId="256"/>
            <ac:spMk id="4106" creationId="{B857B999-089B-4C85-81AC-431415A2023F}"/>
          </ac:spMkLst>
        </pc:spChg>
        <pc:spChg chg="add del">
          <ac:chgData name="Ryan Solnik" userId="0d9893ddda5f1b71" providerId="LiveId" clId="{7DF49FA8-5C12-4EF3-AE34-27FE13BEA594}" dt="2018-11-14T00:38:16.483" v="649" actId="26606"/>
          <ac:spMkLst>
            <pc:docMk/>
            <pc:sldMk cId="661112408" sldId="256"/>
            <ac:spMk id="4107" creationId="{A2AEA782-0EA4-42E9-871D-7401D6A09739}"/>
          </ac:spMkLst>
        </pc:spChg>
        <pc:spChg chg="add del">
          <ac:chgData name="Ryan Solnik" userId="0d9893ddda5f1b71" providerId="LiveId" clId="{7DF49FA8-5C12-4EF3-AE34-27FE13BEA594}" dt="2018-11-14T00:38:16.483" v="649" actId="26606"/>
          <ac:spMkLst>
            <pc:docMk/>
            <pc:sldMk cId="661112408" sldId="256"/>
            <ac:spMk id="4108" creationId="{B0992639-1CDA-4FE6-BB95-E13221490740}"/>
          </ac:spMkLst>
        </pc:spChg>
        <pc:spChg chg="add del">
          <ac:chgData name="Ryan Solnik" userId="0d9893ddda5f1b71" providerId="LiveId" clId="{7DF49FA8-5C12-4EF3-AE34-27FE13BEA594}" dt="2018-11-14T00:39:20.371" v="656" actId="26606"/>
          <ac:spMkLst>
            <pc:docMk/>
            <pc:sldMk cId="661112408" sldId="256"/>
            <ac:spMk id="4110" creationId="{A2AEA782-0EA4-42E9-871D-7401D6A09739}"/>
          </ac:spMkLst>
        </pc:spChg>
        <pc:spChg chg="add del">
          <ac:chgData name="Ryan Solnik" userId="0d9893ddda5f1b71" providerId="LiveId" clId="{7DF49FA8-5C12-4EF3-AE34-27FE13BEA594}" dt="2018-11-14T00:39:20.371" v="656" actId="26606"/>
          <ac:spMkLst>
            <pc:docMk/>
            <pc:sldMk cId="661112408" sldId="256"/>
            <ac:spMk id="4111" creationId="{B0992639-1CDA-4FE6-BB95-E13221490740}"/>
          </ac:spMkLst>
        </pc:spChg>
        <pc:spChg chg="add del">
          <ac:chgData name="Ryan Solnik" userId="0d9893ddda5f1b71" providerId="LiveId" clId="{7DF49FA8-5C12-4EF3-AE34-27FE13BEA594}" dt="2018-11-14T00:39:20.363" v="655" actId="26606"/>
          <ac:spMkLst>
            <pc:docMk/>
            <pc:sldMk cId="661112408" sldId="256"/>
            <ac:spMk id="4113" creationId="{3290D7D8-C74C-46C8-BAF5-90E528322789}"/>
          </ac:spMkLst>
        </pc:spChg>
        <pc:spChg chg="add del">
          <ac:chgData name="Ryan Solnik" userId="0d9893ddda5f1b71" providerId="LiveId" clId="{7DF49FA8-5C12-4EF3-AE34-27FE13BEA594}" dt="2018-11-14T00:39:28.170" v="659" actId="26606"/>
          <ac:spMkLst>
            <pc:docMk/>
            <pc:sldMk cId="661112408" sldId="256"/>
            <ac:spMk id="4116" creationId="{823AC064-BC96-4F32-8AE1-B2FD38754823}"/>
          </ac:spMkLst>
        </pc:spChg>
        <pc:spChg chg="add del">
          <ac:chgData name="Ryan Solnik" userId="0d9893ddda5f1b71" providerId="LiveId" clId="{7DF49FA8-5C12-4EF3-AE34-27FE13BEA594}" dt="2018-11-14T00:47:59.745" v="685" actId="26606"/>
          <ac:spMkLst>
            <pc:docMk/>
            <pc:sldMk cId="661112408" sldId="256"/>
            <ac:spMk id="4122" creationId="{BCC55ACC-A2F6-403C-A3A4-D59B3734D45F}"/>
          </ac:spMkLst>
        </pc:spChg>
        <pc:grpChg chg="mod ord">
          <ac:chgData name="Ryan Solnik" userId="0d9893ddda5f1b71" providerId="LiveId" clId="{7DF49FA8-5C12-4EF3-AE34-27FE13BEA594}" dt="2018-11-14T00:47:59.745" v="685" actId="26606"/>
          <ac:grpSpMkLst>
            <pc:docMk/>
            <pc:sldMk cId="661112408" sldId="256"/>
            <ac:grpSpMk id="18" creationId="{7E6F5F75-68C0-4BEF-A693-111E47E4F501}"/>
          </ac:grpSpMkLst>
        </pc:grpChg>
        <pc:grpChg chg="add del">
          <ac:chgData name="Ryan Solnik" userId="0d9893ddda5f1b71" providerId="LiveId" clId="{7DF49FA8-5C12-4EF3-AE34-27FE13BEA594}" dt="2018-11-14T00:39:20.363" v="655" actId="26606"/>
          <ac:grpSpMkLst>
            <pc:docMk/>
            <pc:sldMk cId="661112408" sldId="256"/>
            <ac:grpSpMk id="107" creationId="{C50F0266-92EB-4E0F-AF22-576EF377A609}"/>
          </ac:grpSpMkLst>
        </pc:grpChg>
        <pc:grpChg chg="add del">
          <ac:chgData name="Ryan Solnik" userId="0d9893ddda5f1b71" providerId="LiveId" clId="{7DF49FA8-5C12-4EF3-AE34-27FE13BEA594}" dt="2018-11-14T00:39:20.363" v="655" actId="26606"/>
          <ac:grpSpMkLst>
            <pc:docMk/>
            <pc:sldMk cId="661112408" sldId="256"/>
            <ac:grpSpMk id="4114" creationId="{1E199DFD-8780-4EC5-B1FE-143E7A918C91}"/>
          </ac:grpSpMkLst>
        </pc:grpChg>
        <pc:picChg chg="add del mod ord">
          <ac:chgData name="Ryan Solnik" userId="0d9893ddda5f1b71" providerId="LiveId" clId="{7DF49FA8-5C12-4EF3-AE34-27FE13BEA594}" dt="2018-11-14T00:36:53.724" v="634" actId="478"/>
          <ac:picMkLst>
            <pc:docMk/>
            <pc:sldMk cId="661112408" sldId="256"/>
            <ac:picMk id="2" creationId="{EB054F55-C882-4BBF-915D-A007E761972D}"/>
          </ac:picMkLst>
        </pc:picChg>
        <pc:picChg chg="add del mod ord">
          <ac:chgData name="Ryan Solnik" userId="0d9893ddda5f1b71" providerId="LiveId" clId="{7DF49FA8-5C12-4EF3-AE34-27FE13BEA594}" dt="2018-11-14T00:36:38.458" v="633" actId="478"/>
          <ac:picMkLst>
            <pc:docMk/>
            <pc:sldMk cId="661112408" sldId="256"/>
            <ac:picMk id="3" creationId="{7FBAEDDC-7F6A-47DC-8D4C-829F5B9B8933}"/>
          </ac:picMkLst>
        </pc:picChg>
        <pc:picChg chg="add del mod ord">
          <ac:chgData name="Ryan Solnik" userId="0d9893ddda5f1b71" providerId="LiveId" clId="{7DF49FA8-5C12-4EF3-AE34-27FE13BEA594}" dt="2018-11-14T00:23:01.656" v="499" actId="478"/>
          <ac:picMkLst>
            <pc:docMk/>
            <pc:sldMk cId="661112408" sldId="256"/>
            <ac:picMk id="4" creationId="{396EB837-1729-4F6B-B53D-630922EFA2AB}"/>
          </ac:picMkLst>
        </pc:picChg>
        <pc:picChg chg="add del mod">
          <ac:chgData name="Ryan Solnik" userId="0d9893ddda5f1b71" providerId="LiveId" clId="{7DF49FA8-5C12-4EF3-AE34-27FE13BEA594}" dt="2018-11-14T00:39:06.183" v="650" actId="478"/>
          <ac:picMkLst>
            <pc:docMk/>
            <pc:sldMk cId="661112408" sldId="256"/>
            <ac:picMk id="5" creationId="{32AB19AC-C20F-408E-B299-0D0BFD5B9630}"/>
          </ac:picMkLst>
        </pc:picChg>
        <pc:picChg chg="add del mod ord">
          <ac:chgData name="Ryan Solnik" userId="0d9893ddda5f1b71" providerId="LiveId" clId="{7DF49FA8-5C12-4EF3-AE34-27FE13BEA594}" dt="2018-11-14T00:40:27.148" v="660" actId="478"/>
          <ac:picMkLst>
            <pc:docMk/>
            <pc:sldMk cId="661112408" sldId="256"/>
            <ac:picMk id="6" creationId="{CC3295F1-035F-44C8-A372-4908CB46502C}"/>
          </ac:picMkLst>
        </pc:picChg>
        <pc:picChg chg="add del mod ord">
          <ac:chgData name="Ryan Solnik" userId="0d9893ddda5f1b71" providerId="LiveId" clId="{7DF49FA8-5C12-4EF3-AE34-27FE13BEA594}" dt="2018-11-14T00:35:07.594" v="619" actId="478"/>
          <ac:picMkLst>
            <pc:docMk/>
            <pc:sldMk cId="661112408" sldId="256"/>
            <ac:picMk id="7" creationId="{D73C5088-3166-4792-9B5C-E95C285A0F8F}"/>
          </ac:picMkLst>
        </pc:picChg>
        <pc:picChg chg="add del mod">
          <ac:chgData name="Ryan Solnik" userId="0d9893ddda5f1b71" providerId="LiveId" clId="{7DF49FA8-5C12-4EF3-AE34-27FE13BEA594}" dt="2018-11-14T00:35:37.877" v="624" actId="478"/>
          <ac:picMkLst>
            <pc:docMk/>
            <pc:sldMk cId="661112408" sldId="256"/>
            <ac:picMk id="8" creationId="{F6D538A4-6EA9-49AA-98C5-35680DF37ACA}"/>
          </ac:picMkLst>
        </pc:picChg>
        <pc:picChg chg="add del mod">
          <ac:chgData name="Ryan Solnik" userId="0d9893ddda5f1b71" providerId="LiveId" clId="{7DF49FA8-5C12-4EF3-AE34-27FE13BEA594}" dt="2018-11-14T00:47:57.586" v="684"/>
          <ac:picMkLst>
            <pc:docMk/>
            <pc:sldMk cId="661112408" sldId="256"/>
            <ac:picMk id="9" creationId="{91A218BF-D8B8-4FDD-91EF-1F337B58EDA5}"/>
          </ac:picMkLst>
        </pc:picChg>
        <pc:picChg chg="add del">
          <ac:chgData name="Ryan Solnik" userId="0d9893ddda5f1b71" providerId="LiveId" clId="{7DF49FA8-5C12-4EF3-AE34-27FE13BEA594}" dt="2018-11-14T00:11:25.053" v="328" actId="26606"/>
          <ac:picMkLst>
            <pc:docMk/>
            <pc:sldMk cId="661112408" sldId="256"/>
            <ac:picMk id="30" creationId="{7267E9C1-58F1-46EE-9BBE-108764BF9E2F}"/>
          </ac:picMkLst>
        </pc:picChg>
        <pc:picChg chg="add del mod">
          <ac:chgData name="Ryan Solnik" userId="0d9893ddda5f1b71" providerId="LiveId" clId="{7DF49FA8-5C12-4EF3-AE34-27FE13BEA594}" dt="2018-11-14T00:48:36.390" v="695"/>
          <ac:picMkLst>
            <pc:docMk/>
            <pc:sldMk cId="661112408" sldId="256"/>
            <ac:picMk id="77" creationId="{A7FE91F6-598C-4846-B142-C56019DF5856}"/>
          </ac:picMkLst>
        </pc:picChg>
        <pc:picChg chg="add mod">
          <ac:chgData name="Ryan Solnik" userId="0d9893ddda5f1b71" providerId="LiveId" clId="{7DF49FA8-5C12-4EF3-AE34-27FE13BEA594}" dt="2018-11-14T23:36:07.425" v="1598" actId="14100"/>
          <ac:picMkLst>
            <pc:docMk/>
            <pc:sldMk cId="661112408" sldId="256"/>
            <ac:picMk id="79" creationId="{D541B913-AD2C-472F-8616-637379CA2C15}"/>
          </ac:picMkLst>
        </pc:picChg>
        <pc:picChg chg="add del mod ord">
          <ac:chgData name="Ryan Solnik" userId="0d9893ddda5f1b71" providerId="LiveId" clId="{7DF49FA8-5C12-4EF3-AE34-27FE13BEA594}" dt="2018-11-14T00:36:00.926" v="627" actId="478"/>
          <ac:picMkLst>
            <pc:docMk/>
            <pc:sldMk cId="661112408" sldId="256"/>
            <ac:picMk id="4098" creationId="{C37AA9AB-1A6E-418B-B8EF-E22DB1B37AFC}"/>
          </ac:picMkLst>
        </pc:picChg>
        <pc:picChg chg="add mod ord">
          <ac:chgData name="Ryan Solnik" userId="0d9893ddda5f1b71" providerId="LiveId" clId="{7DF49FA8-5C12-4EF3-AE34-27FE13BEA594}" dt="2018-11-14T00:48:22.735" v="693" actId="1076"/>
          <ac:picMkLst>
            <pc:docMk/>
            <pc:sldMk cId="661112408" sldId="256"/>
            <ac:picMk id="4104" creationId="{60A9F80E-CDB3-4F0A-9A6C-367A690C0F6B}"/>
          </ac:picMkLst>
        </pc:picChg>
        <pc:cxnChg chg="add del">
          <ac:chgData name="Ryan Solnik" userId="0d9893ddda5f1b71" providerId="LiveId" clId="{7DF49FA8-5C12-4EF3-AE34-27FE13BEA594}" dt="2018-11-14T00:35:24.939" v="623" actId="26606"/>
          <ac:cxnSpMkLst>
            <pc:docMk/>
            <pc:sldMk cId="661112408" sldId="256"/>
            <ac:cxnSpMk id="27" creationId="{CC94CBDB-A76C-499E-95AB-C0A049E3154E}"/>
          </ac:cxnSpMkLst>
        </pc:cxnChg>
        <pc:cxnChg chg="add del">
          <ac:chgData name="Ryan Solnik" userId="0d9893ddda5f1b71" providerId="LiveId" clId="{7DF49FA8-5C12-4EF3-AE34-27FE13BEA594}" dt="2018-11-14T00:11:25.604" v="330" actId="26606"/>
          <ac:cxnSpMkLst>
            <pc:docMk/>
            <pc:sldMk cId="661112408" sldId="256"/>
            <ac:cxnSpMk id="38" creationId="{77769B58-418E-4811-90BB-F5854D3CFC7B}"/>
          </ac:cxnSpMkLst>
        </pc:cxnChg>
        <pc:cxnChg chg="add del">
          <ac:chgData name="Ryan Solnik" userId="0d9893ddda5f1b71" providerId="LiveId" clId="{7DF49FA8-5C12-4EF3-AE34-27FE13BEA594}" dt="2018-11-14T00:11:25.604" v="330" actId="26606"/>
          <ac:cxnSpMkLst>
            <pc:docMk/>
            <pc:sldMk cId="661112408" sldId="256"/>
            <ac:cxnSpMk id="40" creationId="{77A9CA3A-7216-41E0-B3CD-058077FD396D}"/>
          </ac:cxnSpMkLst>
        </pc:cxnChg>
        <pc:cxnChg chg="add del">
          <ac:chgData name="Ryan Solnik" userId="0d9893ddda5f1b71" providerId="LiveId" clId="{7DF49FA8-5C12-4EF3-AE34-27FE13BEA594}" dt="2018-11-14T00:11:25.604" v="330" actId="26606"/>
          <ac:cxnSpMkLst>
            <pc:docMk/>
            <pc:sldMk cId="661112408" sldId="256"/>
            <ac:cxnSpMk id="41" creationId="{3B2791FB-B2F7-4BBE-B8D8-74C37FF9E85C}"/>
          </ac:cxnSpMkLst>
        </pc:cxnChg>
        <pc:cxnChg chg="add del">
          <ac:chgData name="Ryan Solnik" userId="0d9893ddda5f1b71" providerId="LiveId" clId="{7DF49FA8-5C12-4EF3-AE34-27FE13BEA594}" dt="2018-11-14T00:35:24.933" v="622" actId="26606"/>
          <ac:cxnSpMkLst>
            <pc:docMk/>
            <pc:sldMk cId="661112408" sldId="256"/>
            <ac:cxnSpMk id="73" creationId="{CC94CBDB-A76C-499E-95AB-C0A049E3154E}"/>
          </ac:cxnSpMkLst>
        </pc:cxnChg>
        <pc:cxnChg chg="add del">
          <ac:chgData name="Ryan Solnik" userId="0d9893ddda5f1b71" providerId="LiveId" clId="{7DF49FA8-5C12-4EF3-AE34-27FE13BEA594}" dt="2018-11-14T00:37:26.318" v="639" actId="26606"/>
          <ac:cxnSpMkLst>
            <pc:docMk/>
            <pc:sldMk cId="661112408" sldId="256"/>
            <ac:cxnSpMk id="80" creationId="{AA2EAA10-076F-46BD-8F0F-B9A2FB77A85C}"/>
          </ac:cxnSpMkLst>
        </pc:cxnChg>
        <pc:cxnChg chg="add del">
          <ac:chgData name="Ryan Solnik" userId="0d9893ddda5f1b71" providerId="LiveId" clId="{7DF49FA8-5C12-4EF3-AE34-27FE13BEA594}" dt="2018-11-14T00:37:26.318" v="639" actId="26606"/>
          <ac:cxnSpMkLst>
            <pc:docMk/>
            <pc:sldMk cId="661112408" sldId="256"/>
            <ac:cxnSpMk id="82" creationId="{D891E407-403B-4764-86C9-33A56D3BCAA3}"/>
          </ac:cxnSpMkLst>
        </pc:cxnChg>
        <pc:cxnChg chg="add del">
          <ac:chgData name="Ryan Solnik" userId="0d9893ddda5f1b71" providerId="LiveId" clId="{7DF49FA8-5C12-4EF3-AE34-27FE13BEA594}" dt="2018-11-14T00:38:16.478" v="648" actId="26606"/>
          <ac:cxnSpMkLst>
            <pc:docMk/>
            <pc:sldMk cId="661112408" sldId="256"/>
            <ac:cxnSpMk id="83" creationId="{CC94CBDB-A76C-499E-95AB-C0A049E3154E}"/>
          </ac:cxnSpMkLst>
        </pc:cxnChg>
        <pc:cxnChg chg="add del">
          <ac:chgData name="Ryan Solnik" userId="0d9893ddda5f1b71" providerId="LiveId" clId="{7DF49FA8-5C12-4EF3-AE34-27FE13BEA594}" dt="2018-11-14T00:39:28.170" v="659" actId="26606"/>
          <ac:cxnSpMkLst>
            <pc:docMk/>
            <pc:sldMk cId="661112408" sldId="256"/>
            <ac:cxnSpMk id="88" creationId="{DB146403-F3D6-484B-B2ED-97F9565D0370}"/>
          </ac:cxnSpMkLst>
        </pc:cxnChg>
        <pc:cxnChg chg="add del">
          <ac:chgData name="Ryan Solnik" userId="0d9893ddda5f1b71" providerId="LiveId" clId="{7DF49FA8-5C12-4EF3-AE34-27FE13BEA594}" dt="2018-11-14T00:38:02.289" v="645" actId="26606"/>
          <ac:cxnSpMkLst>
            <pc:docMk/>
            <pc:sldMk cId="661112408" sldId="256"/>
            <ac:cxnSpMk id="141" creationId="{E126E481-B945-4179-BD79-05E96E9B29E1}"/>
          </ac:cxnSpMkLst>
        </pc:cxnChg>
        <pc:cxnChg chg="add del">
          <ac:chgData name="Ryan Solnik" userId="0d9893ddda5f1b71" providerId="LiveId" clId="{7DF49FA8-5C12-4EF3-AE34-27FE13BEA594}" dt="2018-11-14T00:39:28.170" v="659" actId="26606"/>
          <ac:cxnSpMkLst>
            <pc:docMk/>
            <pc:sldMk cId="661112408" sldId="256"/>
            <ac:cxnSpMk id="4117" creationId="{7E7C77BC-7138-40B1-A15B-20F57A494629}"/>
          </ac:cxnSpMkLst>
        </pc:cxnChg>
        <pc:cxnChg chg="add del">
          <ac:chgData name="Ryan Solnik" userId="0d9893ddda5f1b71" providerId="LiveId" clId="{7DF49FA8-5C12-4EF3-AE34-27FE13BEA594}" dt="2018-11-14T00:40:55.881" v="662" actId="26606"/>
          <ac:cxnSpMkLst>
            <pc:docMk/>
            <pc:sldMk cId="661112408" sldId="256"/>
            <ac:cxnSpMk id="4119" creationId="{EBAD6A72-88E8-42F7-88B9-CAF744536BE4}"/>
          </ac:cxnSpMkLst>
        </pc:cxnChg>
        <pc:cxnChg chg="add del">
          <ac:chgData name="Ryan Solnik" userId="0d9893ddda5f1b71" providerId="LiveId" clId="{7DF49FA8-5C12-4EF3-AE34-27FE13BEA594}" dt="2018-11-14T00:40:55.881" v="662" actId="26606"/>
          <ac:cxnSpMkLst>
            <pc:docMk/>
            <pc:sldMk cId="661112408" sldId="256"/>
            <ac:cxnSpMk id="4120" creationId="{C800968E-0A99-46C4-A9B2-6A63AC66F4B0}"/>
          </ac:cxnSpMkLst>
        </pc:cxnChg>
      </pc:sldChg>
      <pc:sldChg chg="addSp delSp modSp mod ord setBg setClrOvrMap">
        <pc:chgData name="Ryan Solnik" userId="0d9893ddda5f1b71" providerId="LiveId" clId="{7DF49FA8-5C12-4EF3-AE34-27FE13BEA594}" dt="2018-11-15T02:20:17.244" v="4239" actId="20577"/>
        <pc:sldMkLst>
          <pc:docMk/>
          <pc:sldMk cId="413624311" sldId="257"/>
        </pc:sldMkLst>
        <pc:spChg chg="del">
          <ac:chgData name="Ryan Solnik" userId="0d9893ddda5f1b71" providerId="LiveId" clId="{7DF49FA8-5C12-4EF3-AE34-27FE13BEA594}" dt="2018-11-14T00:18:09.776" v="425" actId="478"/>
          <ac:spMkLst>
            <pc:docMk/>
            <pc:sldMk cId="413624311" sldId="257"/>
            <ac:spMk id="2" creationId="{5CC88978-5717-4F08-B547-D63FE48C1E67}"/>
          </ac:spMkLst>
        </pc:spChg>
        <pc:spChg chg="add mod">
          <ac:chgData name="Ryan Solnik" userId="0d9893ddda5f1b71" providerId="LiveId" clId="{7DF49FA8-5C12-4EF3-AE34-27FE13BEA594}" dt="2018-11-15T02:20:17.244" v="4239" actId="20577"/>
          <ac:spMkLst>
            <pc:docMk/>
            <pc:sldMk cId="413624311" sldId="257"/>
            <ac:spMk id="2" creationId="{8EC2FD48-9731-4CE2-86EF-85C8AFED6E7F}"/>
          </ac:spMkLst>
        </pc:spChg>
        <pc:spChg chg="del">
          <ac:chgData name="Ryan Solnik" userId="0d9893ddda5f1b71" providerId="LiveId" clId="{7DF49FA8-5C12-4EF3-AE34-27FE13BEA594}" dt="2018-11-14T00:18:10.816" v="426" actId="478"/>
          <ac:spMkLst>
            <pc:docMk/>
            <pc:sldMk cId="413624311" sldId="257"/>
            <ac:spMk id="3" creationId="{D53F95FA-5EB4-4885-87B7-35760DA4DC46}"/>
          </ac:spMkLst>
        </pc:spChg>
        <pc:spChg chg="add del mod">
          <ac:chgData name="Ryan Solnik" userId="0d9893ddda5f1b71" providerId="LiveId" clId="{7DF49FA8-5C12-4EF3-AE34-27FE13BEA594}" dt="2018-11-15T01:48:57.201" v="4063" actId="478"/>
          <ac:spMkLst>
            <pc:docMk/>
            <pc:sldMk cId="413624311" sldId="257"/>
            <ac:spMk id="4" creationId="{84B1F587-DFA3-4E8A-9B1A-8D44498AAC34}"/>
          </ac:spMkLst>
        </pc:spChg>
        <pc:spChg chg="add del mod">
          <ac:chgData name="Ryan Solnik" userId="0d9893ddda5f1b71" providerId="LiveId" clId="{7DF49FA8-5C12-4EF3-AE34-27FE13BEA594}" dt="2018-11-14T00:18:13.883" v="427" actId="478"/>
          <ac:spMkLst>
            <pc:docMk/>
            <pc:sldMk cId="413624311" sldId="257"/>
            <ac:spMk id="6" creationId="{71990AAF-C8B1-4B5D-A2FB-8904CFFE9B2D}"/>
          </ac:spMkLst>
        </pc:spChg>
        <pc:spChg chg="mod ord">
          <ac:chgData name="Ryan Solnik" userId="0d9893ddda5f1b71" providerId="LiveId" clId="{7DF49FA8-5C12-4EF3-AE34-27FE13BEA594}" dt="2018-11-14T01:26:44.968" v="793" actId="20577"/>
          <ac:spMkLst>
            <pc:docMk/>
            <pc:sldMk cId="413624311" sldId="257"/>
            <ac:spMk id="11" creationId="{16D953E3-A0E3-4A04-BA46-6F92D7342501}"/>
          </ac:spMkLst>
        </pc:spChg>
        <pc:spChg chg="add del mod">
          <ac:chgData name="Ryan Solnik" userId="0d9893ddda5f1b71" providerId="LiveId" clId="{7DF49FA8-5C12-4EF3-AE34-27FE13BEA594}" dt="2018-11-15T01:17:20.685" v="2630" actId="478"/>
          <ac:spMkLst>
            <pc:docMk/>
            <pc:sldMk cId="413624311" sldId="257"/>
            <ac:spMk id="12" creationId="{490599BD-95A9-4CAC-A00D-CB0EB6DDDF27}"/>
          </ac:spMkLst>
        </pc:spChg>
        <pc:spChg chg="del mod">
          <ac:chgData name="Ryan Solnik" userId="0d9893ddda5f1b71" providerId="LiveId" clId="{7DF49FA8-5C12-4EF3-AE34-27FE13BEA594}" dt="2018-11-14T01:51:15.543" v="1417" actId="478"/>
          <ac:spMkLst>
            <pc:docMk/>
            <pc:sldMk cId="413624311" sldId="257"/>
            <ac:spMk id="12" creationId="{C19AAD26-32AE-468B-BEA0-97A8A6813154}"/>
          </ac:spMkLst>
        </pc:spChg>
        <pc:spChg chg="add del mod">
          <ac:chgData name="Ryan Solnik" userId="0d9893ddda5f1b71" providerId="LiveId" clId="{7DF49FA8-5C12-4EF3-AE34-27FE13BEA594}" dt="2018-11-15T01:48:52.699" v="4062" actId="478"/>
          <ac:spMkLst>
            <pc:docMk/>
            <pc:sldMk cId="413624311" sldId="257"/>
            <ac:spMk id="13" creationId="{316DF58F-C2C7-4EE0-BB84-EABCD09845DC}"/>
          </ac:spMkLst>
        </pc:spChg>
        <pc:spChg chg="add del mod">
          <ac:chgData name="Ryan Solnik" userId="0d9893ddda5f1b71" providerId="LiveId" clId="{7DF49FA8-5C12-4EF3-AE34-27FE13BEA594}" dt="2018-11-14T01:56:19.002" v="1549"/>
          <ac:spMkLst>
            <pc:docMk/>
            <pc:sldMk cId="413624311" sldId="257"/>
            <ac:spMk id="20" creationId="{C39F4861-8A5C-4753-B34F-FA9F038DBF87}"/>
          </ac:spMkLst>
        </pc:spChg>
        <pc:spChg chg="add del mod">
          <ac:chgData name="Ryan Solnik" userId="0d9893ddda5f1b71" providerId="LiveId" clId="{7DF49FA8-5C12-4EF3-AE34-27FE13BEA594}" dt="2018-11-14T02:54:18.802" v="1574" actId="478"/>
          <ac:spMkLst>
            <pc:docMk/>
            <pc:sldMk cId="413624311" sldId="257"/>
            <ac:spMk id="23" creationId="{23995EC1-C517-45DB-ADCE-6730751EB8DA}"/>
          </ac:spMkLst>
        </pc:spChg>
        <pc:spChg chg="add del">
          <ac:chgData name="Ryan Solnik" userId="0d9893ddda5f1b71" providerId="LiveId" clId="{7DF49FA8-5C12-4EF3-AE34-27FE13BEA594}" dt="2018-11-14T00:18:33.690" v="435" actId="26606"/>
          <ac:spMkLst>
            <pc:docMk/>
            <pc:sldMk cId="413624311" sldId="257"/>
            <ac:spMk id="24" creationId="{F6D92C2D-1D3D-4974-918C-06579FB354A9}"/>
          </ac:spMkLst>
        </pc:spChg>
        <pc:spChg chg="add del">
          <ac:chgData name="Ryan Solnik" userId="0d9893ddda5f1b71" providerId="LiveId" clId="{7DF49FA8-5C12-4EF3-AE34-27FE13BEA594}" dt="2018-11-14T00:18:33.690" v="435" actId="26606"/>
          <ac:spMkLst>
            <pc:docMk/>
            <pc:sldMk cId="413624311" sldId="257"/>
            <ac:spMk id="25" creationId="{E862BE82-D00D-42C1-BF16-93AA37870C32}"/>
          </ac:spMkLst>
        </pc:spChg>
        <pc:spChg chg="add del">
          <ac:chgData name="Ryan Solnik" userId="0d9893ddda5f1b71" providerId="LiveId" clId="{7DF49FA8-5C12-4EF3-AE34-27FE13BEA594}" dt="2018-11-14T00:18:59.993" v="438" actId="26606"/>
          <ac:spMkLst>
            <pc:docMk/>
            <pc:sldMk cId="413624311" sldId="257"/>
            <ac:spMk id="27" creationId="{3CD9DF72-87A3-404E-A828-84CBF11A8303}"/>
          </ac:spMkLst>
        </pc:spChg>
        <pc:spChg chg="add del">
          <ac:chgData name="Ryan Solnik" userId="0d9893ddda5f1b71" providerId="LiveId" clId="{7DF49FA8-5C12-4EF3-AE34-27FE13BEA594}" dt="2018-11-14T00:25:09.057" v="550" actId="26606"/>
          <ac:spMkLst>
            <pc:docMk/>
            <pc:sldMk cId="413624311" sldId="257"/>
            <ac:spMk id="77" creationId="{37FEB674-D811-4FFE-A878-29D0C0ED18D4}"/>
          </ac:spMkLst>
        </pc:spChg>
        <pc:spChg chg="add del">
          <ac:chgData name="Ryan Solnik" userId="0d9893ddda5f1b71" providerId="LiveId" clId="{7DF49FA8-5C12-4EF3-AE34-27FE13BEA594}" dt="2018-11-14T00:25:47.257" v="555" actId="26606"/>
          <ac:spMkLst>
            <pc:docMk/>
            <pc:sldMk cId="413624311" sldId="257"/>
            <ac:spMk id="84" creationId="{E862BE82-D00D-42C1-BF16-93AA37870C32}"/>
          </ac:spMkLst>
        </pc:spChg>
        <pc:spChg chg="add del">
          <ac:chgData name="Ryan Solnik" userId="0d9893ddda5f1b71" providerId="LiveId" clId="{7DF49FA8-5C12-4EF3-AE34-27FE13BEA594}" dt="2018-11-14T00:25:47.257" v="555" actId="26606"/>
          <ac:spMkLst>
            <pc:docMk/>
            <pc:sldMk cId="413624311" sldId="257"/>
            <ac:spMk id="86" creationId="{F6D92C2D-1D3D-4974-918C-06579FB354A9}"/>
          </ac:spMkLst>
        </pc:spChg>
        <pc:spChg chg="add del">
          <ac:chgData name="Ryan Solnik" userId="0d9893ddda5f1b71" providerId="LiveId" clId="{7DF49FA8-5C12-4EF3-AE34-27FE13BEA594}" dt="2018-11-14T00:25:47.641" v="557" actId="26606"/>
          <ac:spMkLst>
            <pc:docMk/>
            <pc:sldMk cId="413624311" sldId="257"/>
            <ac:spMk id="88" creationId="{339C8D78-A644-462F-B674-F440635E5353}"/>
          </ac:spMkLst>
        </pc:spChg>
        <pc:spChg chg="add del mod">
          <ac:chgData name="Ryan Solnik" userId="0d9893ddda5f1b71" providerId="LiveId" clId="{7DF49FA8-5C12-4EF3-AE34-27FE13BEA594}" dt="2018-11-14T02:53:59.404" v="1568"/>
          <ac:spMkLst>
            <pc:docMk/>
            <pc:sldMk cId="413624311" sldId="257"/>
            <ac:spMk id="91" creationId="{E5CF3A3E-8107-491D-B2AA-6EF1E89F820D}"/>
          </ac:spMkLst>
        </pc:spChg>
        <pc:spChg chg="add del">
          <ac:chgData name="Ryan Solnik" userId="0d9893ddda5f1b71" providerId="LiveId" clId="{7DF49FA8-5C12-4EF3-AE34-27FE13BEA594}" dt="2018-11-14T01:56:17.391" v="1545"/>
          <ac:spMkLst>
            <pc:docMk/>
            <pc:sldMk cId="413624311" sldId="257"/>
            <ac:spMk id="93" creationId="{33297D39-F42F-4967-9D08-905BD3D2DD6E}"/>
          </ac:spMkLst>
        </pc:spChg>
        <pc:spChg chg="add del mod">
          <ac:chgData name="Ryan Solnik" userId="0d9893ddda5f1b71" providerId="LiveId" clId="{7DF49FA8-5C12-4EF3-AE34-27FE13BEA594}" dt="2018-11-14T02:54:16.275" v="1573" actId="478"/>
          <ac:spMkLst>
            <pc:docMk/>
            <pc:sldMk cId="413624311" sldId="257"/>
            <ac:spMk id="95" creationId="{5C47BBF0-D144-45A1-98F3-60AC0FE1E183}"/>
          </ac:spMkLst>
        </pc:spChg>
        <pc:spChg chg="add del mod">
          <ac:chgData name="Ryan Solnik" userId="0d9893ddda5f1b71" providerId="LiveId" clId="{7DF49FA8-5C12-4EF3-AE34-27FE13BEA594}" dt="2018-11-15T01:14:59.851" v="2533" actId="478"/>
          <ac:spMkLst>
            <pc:docMk/>
            <pc:sldMk cId="413624311" sldId="257"/>
            <ac:spMk id="97" creationId="{F6F8EC9B-B10C-4288-AE94-F07DF40E1191}"/>
          </ac:spMkLst>
        </pc:spChg>
        <pc:spChg chg="add del">
          <ac:chgData name="Ryan Solnik" userId="0d9893ddda5f1b71" providerId="LiveId" clId="{7DF49FA8-5C12-4EF3-AE34-27FE13BEA594}" dt="2018-11-14T00:28:28.991" v="582" actId="26606"/>
          <ac:spMkLst>
            <pc:docMk/>
            <pc:sldMk cId="413624311" sldId="257"/>
            <ac:spMk id="98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28:28.991" v="582" actId="26606"/>
          <ac:spMkLst>
            <pc:docMk/>
            <pc:sldMk cId="413624311" sldId="257"/>
            <ac:spMk id="100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30:04.659" v="603" actId="26606"/>
          <ac:spMkLst>
            <pc:docMk/>
            <pc:sldMk cId="413624311" sldId="257"/>
            <ac:spMk id="107" creationId="{7EB6695E-BED5-4DA3-8C9B-AD301AEF4776}"/>
          </ac:spMkLst>
        </pc:spChg>
        <pc:spChg chg="add del">
          <ac:chgData name="Ryan Solnik" userId="0d9893ddda5f1b71" providerId="LiveId" clId="{7DF49FA8-5C12-4EF3-AE34-27FE13BEA594}" dt="2018-11-14T00:19:22.208" v="442" actId="26606"/>
          <ac:spMkLst>
            <pc:docMk/>
            <pc:sldMk cId="413624311" sldId="257"/>
            <ac:spMk id="141" creationId="{EF9B8DF2-C3F5-49A2-94D2-F7B65A0F1F15}"/>
          </ac:spMkLst>
        </pc:spChg>
        <pc:spChg chg="add del">
          <ac:chgData name="Ryan Solnik" userId="0d9893ddda5f1b71" providerId="LiveId" clId="{7DF49FA8-5C12-4EF3-AE34-27FE13BEA594}" dt="2018-11-14T00:20:02.830" v="446" actId="26606"/>
          <ac:spMkLst>
            <pc:docMk/>
            <pc:sldMk cId="413624311" sldId="257"/>
            <ac:spMk id="145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20:02.830" v="446" actId="26606"/>
          <ac:spMkLst>
            <pc:docMk/>
            <pc:sldMk cId="413624311" sldId="257"/>
            <ac:spMk id="147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22:46.342" v="494" actId="26606"/>
          <ac:spMkLst>
            <pc:docMk/>
            <pc:sldMk cId="413624311" sldId="257"/>
            <ac:spMk id="3083" creationId="{D0FE56ED-2E69-4A36-9D84-0127930809CC}"/>
          </ac:spMkLst>
        </pc:spChg>
        <pc:spChg chg="add del">
          <ac:chgData name="Ryan Solnik" userId="0d9893ddda5f1b71" providerId="LiveId" clId="{7DF49FA8-5C12-4EF3-AE34-27FE13BEA594}" dt="2018-11-14T00:20:02.830" v="446" actId="26606"/>
          <ac:spMkLst>
            <pc:docMk/>
            <pc:sldMk cId="413624311" sldId="257"/>
            <ac:spMk id="3084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20:41.146" v="457" actId="26606"/>
          <ac:spMkLst>
            <pc:docMk/>
            <pc:sldMk cId="413624311" sldId="257"/>
            <ac:spMk id="3086" creationId="{37FEB674-D811-4FFE-A878-29D0C0ED18D4}"/>
          </ac:spMkLst>
        </pc:spChg>
        <pc:spChg chg="add del">
          <ac:chgData name="Ryan Solnik" userId="0d9893ddda5f1b71" providerId="LiveId" clId="{7DF49FA8-5C12-4EF3-AE34-27FE13BEA594}" dt="2018-11-14T00:25:47.641" v="557" actId="26606"/>
          <ac:spMkLst>
            <pc:docMk/>
            <pc:sldMk cId="413624311" sldId="257"/>
            <ac:spMk id="3089" creationId="{AFA67CD3-AB4E-4A7A-BEB8-53C445D8C44E}"/>
          </ac:spMkLst>
        </pc:spChg>
        <pc:spChg chg="add del">
          <ac:chgData name="Ryan Solnik" userId="0d9893ddda5f1b71" providerId="LiveId" clId="{7DF49FA8-5C12-4EF3-AE34-27FE13BEA594}" dt="2018-11-14T00:28:28.991" v="582" actId="26606"/>
          <ac:spMkLst>
            <pc:docMk/>
            <pc:sldMk cId="413624311" sldId="257"/>
            <ac:spMk id="3099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28:31.954" v="588" actId="26606"/>
          <ac:spMkLst>
            <pc:docMk/>
            <pc:sldMk cId="413624311" sldId="257"/>
            <ac:spMk id="3105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28:31.954" v="588" actId="26606"/>
          <ac:spMkLst>
            <pc:docMk/>
            <pc:sldMk cId="413624311" sldId="257"/>
            <ac:spMk id="3107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28:31.954" v="588" actId="26606"/>
          <ac:spMkLst>
            <pc:docMk/>
            <pc:sldMk cId="413624311" sldId="257"/>
            <ac:spMk id="3108" creationId="{FEBD362A-CC27-47D9-8FC3-A5E91BA0760C}"/>
          </ac:spMkLst>
        </pc:spChg>
        <pc:grpChg chg="ord">
          <ac:chgData name="Ryan Solnik" userId="0d9893ddda5f1b71" providerId="LiveId" clId="{7DF49FA8-5C12-4EF3-AE34-27FE13BEA594}" dt="2018-11-14T00:28:31.954" v="588" actId="26606"/>
          <ac:grpSpMkLst>
            <pc:docMk/>
            <pc:sldMk cId="413624311" sldId="257"/>
            <ac:grpSpMk id="8" creationId="{3B224FC8-B5C0-4BC5-BCEF-847DF037A7F6}"/>
          </ac:grpSpMkLst>
        </pc:grpChg>
        <pc:grpChg chg="add del">
          <ac:chgData name="Ryan Solnik" userId="0d9893ddda5f1b71" providerId="LiveId" clId="{7DF49FA8-5C12-4EF3-AE34-27FE13BEA594}" dt="2018-11-14T00:22:46.342" v="494" actId="26606"/>
          <ac:grpSpMkLst>
            <pc:docMk/>
            <pc:sldMk cId="413624311" sldId="257"/>
            <ac:grpSpMk id="166" creationId="{598354C0-2B99-401D-8E35-1CBAFB82D697}"/>
          </ac:grpSpMkLst>
        </pc:grpChg>
        <pc:grpChg chg="add del">
          <ac:chgData name="Ryan Solnik" userId="0d9893ddda5f1b71" providerId="LiveId" clId="{7DF49FA8-5C12-4EF3-AE34-27FE13BEA594}" dt="2018-11-14T00:22:46.342" v="494" actId="26606"/>
          <ac:grpSpMkLst>
            <pc:docMk/>
            <pc:sldMk cId="413624311" sldId="257"/>
            <ac:grpSpMk id="3085" creationId="{3D198FD0-1BD7-4ECF-85E8-6470CD70B1C9}"/>
          </ac:grpSpMkLst>
        </pc:grpChg>
        <pc:picChg chg="add del mod">
          <ac:chgData name="Ryan Solnik" userId="0d9893ddda5f1b71" providerId="LiveId" clId="{7DF49FA8-5C12-4EF3-AE34-27FE13BEA594}" dt="2018-11-14T00:18:05.086" v="423" actId="478"/>
          <ac:picMkLst>
            <pc:docMk/>
            <pc:sldMk cId="413624311" sldId="257"/>
            <ac:picMk id="4" creationId="{4E6B050A-5ED8-4C71-832B-5FF80A849456}"/>
          </ac:picMkLst>
        </pc:picChg>
        <pc:picChg chg="add del mod ord">
          <ac:chgData name="Ryan Solnik" userId="0d9893ddda5f1b71" providerId="LiveId" clId="{7DF49FA8-5C12-4EF3-AE34-27FE13BEA594}" dt="2018-11-14T00:29:57.206" v="600" actId="478"/>
          <ac:picMkLst>
            <pc:docMk/>
            <pc:sldMk cId="413624311" sldId="257"/>
            <ac:picMk id="7" creationId="{0B028AFA-2DD1-46F8-B149-F65E734DA02C}"/>
          </ac:picMkLst>
        </pc:picChg>
        <pc:picChg chg="add del mod">
          <ac:chgData name="Ryan Solnik" userId="0d9893ddda5f1b71" providerId="LiveId" clId="{7DF49FA8-5C12-4EF3-AE34-27FE13BEA594}" dt="2018-11-14T00:10:52.875" v="320"/>
          <ac:picMkLst>
            <pc:docMk/>
            <pc:sldMk cId="413624311" sldId="257"/>
            <ac:picMk id="13" creationId="{1C231ACC-E80B-45FB-87B2-784567828D38}"/>
          </ac:picMkLst>
        </pc:picChg>
        <pc:picChg chg="add del mod">
          <ac:chgData name="Ryan Solnik" userId="0d9893ddda5f1b71" providerId="LiveId" clId="{7DF49FA8-5C12-4EF3-AE34-27FE13BEA594}" dt="2018-11-14T00:10:52.199" v="317"/>
          <ac:picMkLst>
            <pc:docMk/>
            <pc:sldMk cId="413624311" sldId="257"/>
            <ac:picMk id="14" creationId="{77ADE729-4516-48E2-856D-E1F5BD939FE4}"/>
          </ac:picMkLst>
        </pc:picChg>
        <pc:picChg chg="add del mod ord">
          <ac:chgData name="Ryan Solnik" userId="0d9893ddda5f1b71" providerId="LiveId" clId="{7DF49FA8-5C12-4EF3-AE34-27FE13BEA594}" dt="2018-11-14T00:31:40.686" v="609" actId="478"/>
          <ac:picMkLst>
            <pc:docMk/>
            <pc:sldMk cId="413624311" sldId="257"/>
            <ac:picMk id="15" creationId="{41EAA889-5E5B-455C-BED6-5F61C1920464}"/>
          </ac:picMkLst>
        </pc:picChg>
        <pc:picChg chg="add del mod ord">
          <ac:chgData name="Ryan Solnik" userId="0d9893ddda5f1b71" providerId="LiveId" clId="{7DF49FA8-5C12-4EF3-AE34-27FE13BEA594}" dt="2018-11-14T00:31:41.091" v="610" actId="478"/>
          <ac:picMkLst>
            <pc:docMk/>
            <pc:sldMk cId="413624311" sldId="257"/>
            <ac:picMk id="16" creationId="{1CC0B598-C0F7-4571-8239-B6A493EF8E2B}"/>
          </ac:picMkLst>
        </pc:picChg>
        <pc:picChg chg="add del mod ord">
          <ac:chgData name="Ryan Solnik" userId="0d9893ddda5f1b71" providerId="LiveId" clId="{7DF49FA8-5C12-4EF3-AE34-27FE13BEA594}" dt="2018-11-14T00:20:57.406" v="461" actId="478"/>
          <ac:picMkLst>
            <pc:docMk/>
            <pc:sldMk cId="413624311" sldId="257"/>
            <ac:picMk id="17" creationId="{DDE2D58E-5861-47DF-92FF-FE9D35D893B1}"/>
          </ac:picMkLst>
        </pc:picChg>
        <pc:picChg chg="add del mod ord">
          <ac:chgData name="Ryan Solnik" userId="0d9893ddda5f1b71" providerId="LiveId" clId="{7DF49FA8-5C12-4EF3-AE34-27FE13BEA594}" dt="2018-11-14T00:31:41.417" v="611" actId="478"/>
          <ac:picMkLst>
            <pc:docMk/>
            <pc:sldMk cId="413624311" sldId="257"/>
            <ac:picMk id="18" creationId="{081E93E2-5011-4FB7-8AEB-1F43101E0880}"/>
          </ac:picMkLst>
        </pc:picChg>
        <pc:picChg chg="add mod ord">
          <ac:chgData name="Ryan Solnik" userId="0d9893ddda5f1b71" providerId="LiveId" clId="{7DF49FA8-5C12-4EF3-AE34-27FE13BEA594}" dt="2018-11-14T00:32:38.646" v="617" actId="26606"/>
          <ac:picMkLst>
            <pc:docMk/>
            <pc:sldMk cId="413624311" sldId="257"/>
            <ac:picMk id="19" creationId="{C26DEBB3-AC8D-444B-A965-AEACC0DC2EB5}"/>
          </ac:picMkLst>
        </pc:picChg>
        <pc:picChg chg="add del">
          <ac:chgData name="Ryan Solnik" userId="0d9893ddda5f1b71" providerId="LiveId" clId="{7DF49FA8-5C12-4EF3-AE34-27FE13BEA594}" dt="2018-11-14T00:32:38.652" v="618" actId="26606"/>
          <ac:picMkLst>
            <pc:docMk/>
            <pc:sldMk cId="413624311" sldId="257"/>
            <ac:picMk id="21" creationId="{54DDEBDD-D8BD-41A6-8A0D-B00E3768B0F9}"/>
          </ac:picMkLst>
        </pc:picChg>
        <pc:picChg chg="add del">
          <ac:chgData name="Ryan Solnik" userId="0d9893ddda5f1b71" providerId="LiveId" clId="{7DF49FA8-5C12-4EF3-AE34-27FE13BEA594}" dt="2018-11-14T00:18:31.759" v="433" actId="26606"/>
          <ac:picMkLst>
            <pc:docMk/>
            <pc:sldMk cId="413624311" sldId="257"/>
            <ac:picMk id="22" creationId="{54DDEBDD-D8BD-41A6-8A0D-B00E3768B0F9}"/>
          </ac:picMkLst>
        </pc:picChg>
        <pc:picChg chg="add">
          <ac:chgData name="Ryan Solnik" userId="0d9893ddda5f1b71" providerId="LiveId" clId="{7DF49FA8-5C12-4EF3-AE34-27FE13BEA594}" dt="2018-11-14T00:32:38.652" v="618" actId="26606"/>
          <ac:picMkLst>
            <pc:docMk/>
            <pc:sldMk cId="413624311" sldId="257"/>
            <ac:picMk id="29" creationId="{54DDEBDD-D8BD-41A6-8A0D-B00E3768B0F9}"/>
          </ac:picMkLst>
        </pc:picChg>
        <pc:picChg chg="add del">
          <ac:chgData name="Ryan Solnik" userId="0d9893ddda5f1b71" providerId="LiveId" clId="{7DF49FA8-5C12-4EF3-AE34-27FE13BEA594}" dt="2018-11-14T00:28:26.606" v="580" actId="26606"/>
          <ac:picMkLst>
            <pc:docMk/>
            <pc:sldMk cId="413624311" sldId="257"/>
            <ac:picMk id="94" creationId="{22901FED-4FC9-4ED5-8123-C98BCD1616BA}"/>
          </ac:picMkLst>
        </pc:picChg>
        <pc:picChg chg="add del">
          <ac:chgData name="Ryan Solnik" userId="0d9893ddda5f1b71" providerId="LiveId" clId="{7DF49FA8-5C12-4EF3-AE34-27FE13BEA594}" dt="2018-11-14T00:28:28.991" v="582" actId="26606"/>
          <ac:picMkLst>
            <pc:docMk/>
            <pc:sldMk cId="413624311" sldId="257"/>
            <ac:picMk id="96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0:20:02.830" v="446" actId="26606"/>
          <ac:picMkLst>
            <pc:docMk/>
            <pc:sldMk cId="413624311" sldId="257"/>
            <ac:picMk id="143" creationId="{53E66F28-0926-4CFB-BDAB-646CAB184CB0}"/>
          </ac:picMkLst>
        </pc:picChg>
        <pc:picChg chg="add del mod">
          <ac:chgData name="Ryan Solnik" userId="0d9893ddda5f1b71" providerId="LiveId" clId="{7DF49FA8-5C12-4EF3-AE34-27FE13BEA594}" dt="2018-11-14T00:10:48.049" v="314"/>
          <ac:picMkLst>
            <pc:docMk/>
            <pc:sldMk cId="413624311" sldId="257"/>
            <ac:picMk id="3074" creationId="{14747C6B-D75E-463C-AD7B-0410DBC759D7}"/>
          </ac:picMkLst>
        </pc:picChg>
        <pc:picChg chg="add del mod">
          <ac:chgData name="Ryan Solnik" userId="0d9893ddda5f1b71" providerId="LiveId" clId="{7DF49FA8-5C12-4EF3-AE34-27FE13BEA594}" dt="2018-11-14T00:14:51.079" v="372" actId="478"/>
          <ac:picMkLst>
            <pc:docMk/>
            <pc:sldMk cId="413624311" sldId="257"/>
            <ac:picMk id="3076" creationId="{1ACDC3F5-8CEB-4C6D-AF77-F31A50A60094}"/>
          </ac:picMkLst>
        </pc:picChg>
        <pc:picChg chg="add del">
          <ac:chgData name="Ryan Solnik" userId="0d9893ddda5f1b71" providerId="LiveId" clId="{7DF49FA8-5C12-4EF3-AE34-27FE13BEA594}" dt="2018-11-14T00:14:49.505" v="371"/>
          <ac:picMkLst>
            <pc:docMk/>
            <pc:sldMk cId="413624311" sldId="257"/>
            <ac:picMk id="3078" creationId="{F7F54179-124B-487D-B19C-3EC6B571AB7E}"/>
          </ac:picMkLst>
        </pc:picChg>
        <pc:picChg chg="add del mod ord">
          <ac:chgData name="Ryan Solnik" userId="0d9893ddda5f1b71" providerId="LiveId" clId="{7DF49FA8-5C12-4EF3-AE34-27FE13BEA594}" dt="2018-11-14T00:26:46.296" v="576" actId="478"/>
          <ac:picMkLst>
            <pc:docMk/>
            <pc:sldMk cId="413624311" sldId="257"/>
            <ac:picMk id="3080" creationId="{FC965813-F309-4B76-B12C-256BBB231D67}"/>
          </ac:picMkLst>
        </pc:picChg>
        <pc:picChg chg="add del">
          <ac:chgData name="Ryan Solnik" userId="0d9893ddda5f1b71" providerId="LiveId" clId="{7DF49FA8-5C12-4EF3-AE34-27FE13BEA594}" dt="2018-11-14T00:19:25.485" v="444" actId="26606"/>
          <ac:picMkLst>
            <pc:docMk/>
            <pc:sldMk cId="413624311" sldId="257"/>
            <ac:picMk id="3082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0:25:50.133" v="562" actId="26606"/>
          <ac:picMkLst>
            <pc:docMk/>
            <pc:sldMk cId="413624311" sldId="257"/>
            <ac:picMk id="3087" creationId="{54DDEBDD-D8BD-41A6-8A0D-B00E3768B0F9}"/>
          </ac:picMkLst>
        </pc:picChg>
        <pc:picChg chg="add del">
          <ac:chgData name="Ryan Solnik" userId="0d9893ddda5f1b71" providerId="LiveId" clId="{7DF49FA8-5C12-4EF3-AE34-27FE13BEA594}" dt="2018-11-14T00:22:47.912" v="496" actId="26606"/>
          <ac:picMkLst>
            <pc:docMk/>
            <pc:sldMk cId="413624311" sldId="257"/>
            <ac:picMk id="3090" creationId="{54DDEBDD-D8BD-41A6-8A0D-B00E3768B0F9}"/>
          </ac:picMkLst>
        </pc:picChg>
        <pc:picChg chg="add del">
          <ac:chgData name="Ryan Solnik" userId="0d9893ddda5f1b71" providerId="LiveId" clId="{7DF49FA8-5C12-4EF3-AE34-27FE13BEA594}" dt="2018-11-14T00:25:47.641" v="557" actId="26606"/>
          <ac:picMkLst>
            <pc:docMk/>
            <pc:sldMk cId="413624311" sldId="257"/>
            <ac:picMk id="3091" creationId="{07CF545F-9C2E-4446-97CD-AD92990C2B68}"/>
          </ac:picMkLst>
        </pc:picChg>
        <pc:picChg chg="add del">
          <ac:chgData name="Ryan Solnik" userId="0d9893ddda5f1b71" providerId="LiveId" clId="{7DF49FA8-5C12-4EF3-AE34-27FE13BEA594}" dt="2018-11-14T00:25:48.097" v="559" actId="26606"/>
          <ac:picMkLst>
            <pc:docMk/>
            <pc:sldMk cId="413624311" sldId="257"/>
            <ac:picMk id="3093" creationId="{19AE98B8-B73A-4724-B639-017087F9239F}"/>
          </ac:picMkLst>
        </pc:picChg>
        <pc:picChg chg="add del">
          <ac:chgData name="Ryan Solnik" userId="0d9893ddda5f1b71" providerId="LiveId" clId="{7DF49FA8-5C12-4EF3-AE34-27FE13BEA594}" dt="2018-11-14T00:28:32.009" v="589" actId="26606"/>
          <ac:picMkLst>
            <pc:docMk/>
            <pc:sldMk cId="413624311" sldId="257"/>
            <ac:picMk id="3097" creationId="{54DDEBDD-D8BD-41A6-8A0D-B00E3768B0F9}"/>
          </ac:picMkLst>
        </pc:picChg>
        <pc:picChg chg="add del">
          <ac:chgData name="Ryan Solnik" userId="0d9893ddda5f1b71" providerId="LiveId" clId="{7DF49FA8-5C12-4EF3-AE34-27FE13BEA594}" dt="2018-11-14T00:28:30.010" v="584" actId="26606"/>
          <ac:picMkLst>
            <pc:docMk/>
            <pc:sldMk cId="413624311" sldId="257"/>
            <ac:picMk id="3101" creationId="{22901FED-4FC9-4ED5-8123-C98BCD1616BA}"/>
          </ac:picMkLst>
        </pc:picChg>
        <pc:picChg chg="add del">
          <ac:chgData name="Ryan Solnik" userId="0d9893ddda5f1b71" providerId="LiveId" clId="{7DF49FA8-5C12-4EF3-AE34-27FE13BEA594}" dt="2018-11-14T00:28:30.631" v="586" actId="26606"/>
          <ac:picMkLst>
            <pc:docMk/>
            <pc:sldMk cId="413624311" sldId="257"/>
            <ac:picMk id="3103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0:28:31.954" v="588" actId="26606"/>
          <ac:picMkLst>
            <pc:docMk/>
            <pc:sldMk cId="413624311" sldId="257"/>
            <ac:picMk id="3106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0:30:05.478" v="606" actId="26606"/>
          <ac:picMkLst>
            <pc:docMk/>
            <pc:sldMk cId="413624311" sldId="257"/>
            <ac:picMk id="3110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0:30:05.440" v="605" actId="26606"/>
          <ac:picMkLst>
            <pc:docMk/>
            <pc:sldMk cId="413624311" sldId="257"/>
            <ac:picMk id="3112" creationId="{22901FED-4FC9-4ED5-8123-C98BCD1616BA}"/>
          </ac:picMkLst>
        </pc:picChg>
        <pc:picChg chg="add del">
          <ac:chgData name="Ryan Solnik" userId="0d9893ddda5f1b71" providerId="LiveId" clId="{7DF49FA8-5C12-4EF3-AE34-27FE13BEA594}" dt="2018-11-14T00:31:25.888" v="608" actId="26606"/>
          <ac:picMkLst>
            <pc:docMk/>
            <pc:sldMk cId="413624311" sldId="257"/>
            <ac:picMk id="3114" creationId="{3B37BAF8-EA97-496B-9DF6-3D53B6A19978}"/>
          </ac:picMkLst>
        </pc:picChg>
        <pc:cxnChg chg="add del">
          <ac:chgData name="Ryan Solnik" userId="0d9893ddda5f1b71" providerId="LiveId" clId="{7DF49FA8-5C12-4EF3-AE34-27FE13BEA594}" dt="2018-11-14T00:32:38.646" v="617" actId="26606"/>
          <ac:cxnSpMkLst>
            <pc:docMk/>
            <pc:sldMk cId="413624311" sldId="257"/>
            <ac:cxnSpMk id="26" creationId="{E4A809D5-3600-46D4-A466-67F2349A54FB}"/>
          </ac:cxnSpMkLst>
        </pc:cxnChg>
        <pc:cxnChg chg="add del">
          <ac:chgData name="Ryan Solnik" userId="0d9893ddda5f1b71" providerId="LiveId" clId="{7DF49FA8-5C12-4EF3-AE34-27FE13BEA594}" dt="2018-11-14T00:18:59.993" v="438" actId="26606"/>
          <ac:cxnSpMkLst>
            <pc:docMk/>
            <pc:sldMk cId="413624311" sldId="257"/>
            <ac:cxnSpMk id="28" creationId="{20E3A342-4D61-4E3F-AF90-1AB42AEB96CC}"/>
          </ac:cxnSpMkLst>
        </pc:cxnChg>
        <pc:cxnChg chg="add del">
          <ac:chgData name="Ryan Solnik" userId="0d9893ddda5f1b71" providerId="LiveId" clId="{7DF49FA8-5C12-4EF3-AE34-27FE13BEA594}" dt="2018-11-14T00:25:50.126" v="561" actId="26606"/>
          <ac:cxnSpMkLst>
            <pc:docMk/>
            <pc:sldMk cId="413624311" sldId="257"/>
            <ac:cxnSpMk id="3095" creationId="{E4A809D5-3600-46D4-A466-67F2349A54FB}"/>
          </ac:cxnSpMkLst>
        </pc:cxnChg>
      </pc:sldChg>
      <pc:sldChg chg="addSp delSp modSp mod ord setBg setClrOvrMap">
        <pc:chgData name="Ryan Solnik" userId="0d9893ddda5f1b71" providerId="LiveId" clId="{7DF49FA8-5C12-4EF3-AE34-27FE13BEA594}" dt="2018-11-15T01:55:12.437" v="4091" actId="27636"/>
        <pc:sldMkLst>
          <pc:docMk/>
          <pc:sldMk cId="1063513300" sldId="258"/>
        </pc:sldMkLst>
        <pc:spChg chg="del mod">
          <ac:chgData name="Ryan Solnik" userId="0d9893ddda5f1b71" providerId="LiveId" clId="{7DF49FA8-5C12-4EF3-AE34-27FE13BEA594}" dt="2018-11-13T23:59:45.859" v="193" actId="478"/>
          <ac:spMkLst>
            <pc:docMk/>
            <pc:sldMk cId="1063513300" sldId="258"/>
            <ac:spMk id="2" creationId="{4D425A5E-A3CC-4327-BAC1-A0CB37AE2100}"/>
          </ac:spMkLst>
        </pc:spChg>
        <pc:spChg chg="mod ord">
          <ac:chgData name="Ryan Solnik" userId="0d9893ddda5f1b71" providerId="LiveId" clId="{7DF49FA8-5C12-4EF3-AE34-27FE13BEA594}" dt="2018-11-15T01:38:39.336" v="4015" actId="207"/>
          <ac:spMkLst>
            <pc:docMk/>
            <pc:sldMk cId="1063513300" sldId="258"/>
            <ac:spMk id="3" creationId="{52BC0881-107C-49F1-84EF-EE56D1137B7A}"/>
          </ac:spMkLst>
        </pc:spChg>
        <pc:spChg chg="mod ord">
          <ac:chgData name="Ryan Solnik" userId="0d9893ddda5f1b71" providerId="LiveId" clId="{7DF49FA8-5C12-4EF3-AE34-27FE13BEA594}" dt="2018-11-15T01:55:12.437" v="4091" actId="27636"/>
          <ac:spMkLst>
            <pc:docMk/>
            <pc:sldMk cId="1063513300" sldId="258"/>
            <ac:spMk id="11" creationId="{4E91108A-5A90-4482-BA15-310487F35822}"/>
          </ac:spMkLst>
        </pc:spChg>
        <pc:spChg chg="add del mod">
          <ac:chgData name="Ryan Solnik" userId="0d9893ddda5f1b71" providerId="LiveId" clId="{7DF49FA8-5C12-4EF3-AE34-27FE13BEA594}" dt="2018-11-14T00:21:33.724" v="473" actId="26606"/>
          <ac:spMkLst>
            <pc:docMk/>
            <pc:sldMk cId="1063513300" sldId="258"/>
            <ac:spMk id="12" creationId="{1CE6244B-E708-4F6F-98D8-503230C0BC64}"/>
          </ac:spMkLst>
        </pc:spChg>
        <pc:spChg chg="add del mod">
          <ac:chgData name="Ryan Solnik" userId="0d9893ddda5f1b71" providerId="LiveId" clId="{7DF49FA8-5C12-4EF3-AE34-27FE13BEA594}" dt="2018-11-14T01:56:21.653" v="1557" actId="11529"/>
          <ac:spMkLst>
            <pc:docMk/>
            <pc:sldMk cId="1063513300" sldId="258"/>
            <ac:spMk id="19" creationId="{236D1356-B9C1-481A-9DB2-C10A04FD2CAD}"/>
          </ac:spMkLst>
        </pc:spChg>
        <pc:spChg chg="add del mod">
          <ac:chgData name="Ryan Solnik" userId="0d9893ddda5f1b71" providerId="LiveId" clId="{7DF49FA8-5C12-4EF3-AE34-27FE13BEA594}" dt="2018-11-14T01:56:20.924" v="1553" actId="11529"/>
          <ac:spMkLst>
            <pc:docMk/>
            <pc:sldMk cId="1063513300" sldId="258"/>
            <ac:spMk id="20" creationId="{1BBC5D25-36AF-4A48-BDE6-2BBE8197D320}"/>
          </ac:spMkLst>
        </pc:spChg>
        <pc:spChg chg="add mod">
          <ac:chgData name="Ryan Solnik" userId="0d9893ddda5f1b71" providerId="LiveId" clId="{7DF49FA8-5C12-4EF3-AE34-27FE13BEA594}" dt="2018-11-15T01:01:29.957" v="1662" actId="1076"/>
          <ac:spMkLst>
            <pc:docMk/>
            <pc:sldMk cId="1063513300" sldId="258"/>
            <ac:spMk id="21" creationId="{797CD174-4FFE-45FF-B318-0CE4DA2B115F}"/>
          </ac:spMkLst>
        </pc:spChg>
        <pc:spChg chg="add del">
          <ac:chgData name="Ryan Solnik" userId="0d9893ddda5f1b71" providerId="LiveId" clId="{7DF49FA8-5C12-4EF3-AE34-27FE13BEA594}" dt="2018-11-14T00:21:24.513" v="466" actId="26606"/>
          <ac:spMkLst>
            <pc:docMk/>
            <pc:sldMk cId="1063513300" sldId="258"/>
            <ac:spMk id="75" creationId="{37FEB674-D811-4FFE-A878-29D0C0ED18D4}"/>
          </ac:spMkLst>
        </pc:spChg>
        <pc:spChg chg="add del">
          <ac:chgData name="Ryan Solnik" userId="0d9893ddda5f1b71" providerId="LiveId" clId="{7DF49FA8-5C12-4EF3-AE34-27FE13BEA594}" dt="2018-11-14T00:21:33.097" v="470" actId="26606"/>
          <ac:spMkLst>
            <pc:docMk/>
            <pc:sldMk cId="1063513300" sldId="258"/>
            <ac:spMk id="79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21:33.097" v="470" actId="26606"/>
          <ac:spMkLst>
            <pc:docMk/>
            <pc:sldMk cId="1063513300" sldId="258"/>
            <ac:spMk id="81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1:24:42.173" v="746" actId="26606"/>
          <ac:spMkLst>
            <pc:docMk/>
            <pc:sldMk cId="1063513300" sldId="258"/>
            <ac:spMk id="85" creationId="{68C00EAE-4816-44D0-8DA9-3F070179BAB0}"/>
          </ac:spMkLst>
        </pc:spChg>
        <pc:spChg chg="add del">
          <ac:chgData name="Ryan Solnik" userId="0d9893ddda5f1b71" providerId="LiveId" clId="{7DF49FA8-5C12-4EF3-AE34-27FE13BEA594}" dt="2018-11-14T01:24:42.173" v="746" actId="26606"/>
          <ac:spMkLst>
            <pc:docMk/>
            <pc:sldMk cId="1063513300" sldId="258"/>
            <ac:spMk id="87" creationId="{D5391212-5277-4C05-9E96-E724C9611343}"/>
          </ac:spMkLst>
        </pc:spChg>
        <pc:spChg chg="add del">
          <ac:chgData name="Ryan Solnik" userId="0d9893ddda5f1b71" providerId="LiveId" clId="{7DF49FA8-5C12-4EF3-AE34-27FE13BEA594}" dt="2018-11-14T00:21:40.453" v="476" actId="26606"/>
          <ac:spMkLst>
            <pc:docMk/>
            <pc:sldMk cId="1063513300" sldId="258"/>
            <ac:spMk id="88" creationId="{569C1A01-6FB5-43CE-ADCC-936728ACAC0D}"/>
          </ac:spMkLst>
        </pc:spChg>
        <pc:spChg chg="add del">
          <ac:chgData name="Ryan Solnik" userId="0d9893ddda5f1b71" providerId="LiveId" clId="{7DF49FA8-5C12-4EF3-AE34-27FE13BEA594}" dt="2018-11-14T01:24:42.173" v="746" actId="26606"/>
          <ac:spMkLst>
            <pc:docMk/>
            <pc:sldMk cId="1063513300" sldId="258"/>
            <ac:spMk id="89" creationId="{0B331F10-0144-4133-AB48-EDEFB354650F}"/>
          </ac:spMkLst>
        </pc:spChg>
        <pc:spChg chg="add del">
          <ac:chgData name="Ryan Solnik" userId="0d9893ddda5f1b71" providerId="LiveId" clId="{7DF49FA8-5C12-4EF3-AE34-27FE13BEA594}" dt="2018-11-14T00:21:41.289" v="478" actId="26606"/>
          <ac:spMkLst>
            <pc:docMk/>
            <pc:sldMk cId="1063513300" sldId="258"/>
            <ac:spMk id="90" creationId="{F9A95BEE-6BB1-4A28-A8E6-A34B2E42EF87}"/>
          </ac:spMkLst>
        </pc:spChg>
        <pc:spChg chg="add del">
          <ac:chgData name="Ryan Solnik" userId="0d9893ddda5f1b71" providerId="LiveId" clId="{7DF49FA8-5C12-4EF3-AE34-27FE13BEA594}" dt="2018-11-14T01:24:54.739" v="753" actId="26606"/>
          <ac:spMkLst>
            <pc:docMk/>
            <pc:sldMk cId="1063513300" sldId="258"/>
            <ac:spMk id="96" creationId="{7D2AA9EB-ACE2-48F8-8185-792EE941348D}"/>
          </ac:spMkLst>
        </pc:spChg>
        <pc:spChg chg="add del">
          <ac:chgData name="Ryan Solnik" userId="0d9893ddda5f1b71" providerId="LiveId" clId="{7DF49FA8-5C12-4EF3-AE34-27FE13BEA594}" dt="2018-11-14T01:24:54.739" v="753" actId="26606"/>
          <ac:spMkLst>
            <pc:docMk/>
            <pc:sldMk cId="1063513300" sldId="258"/>
            <ac:spMk id="100" creationId="{730F02D6-D4A4-42E5-A722-43B088C7359F}"/>
          </ac:spMkLst>
        </pc:spChg>
        <pc:spChg chg="add del">
          <ac:chgData name="Ryan Solnik" userId="0d9893ddda5f1b71" providerId="LiveId" clId="{7DF49FA8-5C12-4EF3-AE34-27FE13BEA594}" dt="2018-11-14T01:24:54.739" v="753" actId="26606"/>
          <ac:spMkLst>
            <pc:docMk/>
            <pc:sldMk cId="1063513300" sldId="258"/>
            <ac:spMk id="102" creationId="{F2C965BE-B8BF-4344-8E81-62E0BFE4CB95}"/>
          </ac:spMkLst>
        </pc:spChg>
        <pc:spChg chg="add del">
          <ac:chgData name="Ryan Solnik" userId="0d9893ddda5f1b71" providerId="LiveId" clId="{7DF49FA8-5C12-4EF3-AE34-27FE13BEA594}" dt="2018-11-14T01:24:54.739" v="753" actId="26606"/>
          <ac:spMkLst>
            <pc:docMk/>
            <pc:sldMk cId="1063513300" sldId="258"/>
            <ac:spMk id="104" creationId="{122DB9C1-63F1-47FD-BE8D-08903F85316C}"/>
          </ac:spMkLst>
        </pc:spChg>
        <pc:spChg chg="add del">
          <ac:chgData name="Ryan Solnik" userId="0d9893ddda5f1b71" providerId="LiveId" clId="{7DF49FA8-5C12-4EF3-AE34-27FE13BEA594}" dt="2018-11-14T00:24:58.901" v="548" actId="26606"/>
          <ac:spMkLst>
            <pc:docMk/>
            <pc:sldMk cId="1063513300" sldId="258"/>
            <ac:spMk id="105" creationId="{E7ABAA63-1FA0-4F56-944D-EADA0396D7C6}"/>
          </ac:spMkLst>
        </pc:spChg>
        <pc:spChg chg="add del">
          <ac:chgData name="Ryan Solnik" userId="0d9893ddda5f1b71" providerId="LiveId" clId="{7DF49FA8-5C12-4EF3-AE34-27FE13BEA594}" dt="2018-11-14T00:26:20.062" v="566" actId="26606"/>
          <ac:spMkLst>
            <pc:docMk/>
            <pc:sldMk cId="1063513300" sldId="258"/>
            <ac:spMk id="109" creationId="{569C1A01-6FB5-43CE-ADCC-936728ACAC0D}"/>
          </ac:spMkLst>
        </pc:spChg>
        <pc:spChg chg="add del">
          <ac:chgData name="Ryan Solnik" userId="0d9893ddda5f1b71" providerId="LiveId" clId="{7DF49FA8-5C12-4EF3-AE34-27FE13BEA594}" dt="2018-11-14T00:28:52.265" v="592" actId="26606"/>
          <ac:spMkLst>
            <pc:docMk/>
            <pc:sldMk cId="1063513300" sldId="258"/>
            <ac:spMk id="119" creationId="{E862BE82-D00D-42C1-BF16-93AA37870C32}"/>
          </ac:spMkLst>
        </pc:spChg>
        <pc:spChg chg="add del">
          <ac:chgData name="Ryan Solnik" userId="0d9893ddda5f1b71" providerId="LiveId" clId="{7DF49FA8-5C12-4EF3-AE34-27FE13BEA594}" dt="2018-11-14T00:28:52.265" v="592" actId="26606"/>
          <ac:spMkLst>
            <pc:docMk/>
            <pc:sldMk cId="1063513300" sldId="258"/>
            <ac:spMk id="121" creationId="{F6D92C2D-1D3D-4974-918C-06579FB354A9}"/>
          </ac:spMkLst>
        </pc:spChg>
        <pc:spChg chg="add del">
          <ac:chgData name="Ryan Solnik" userId="0d9893ddda5f1b71" providerId="LiveId" clId="{7DF49FA8-5C12-4EF3-AE34-27FE13BEA594}" dt="2018-11-14T01:24:42.226" v="747" actId="26606"/>
          <ac:spMkLst>
            <pc:docMk/>
            <pc:sldMk cId="1063513300" sldId="258"/>
            <ac:spMk id="129" creationId="{DE09615D-24FD-4086-87D4-3BC6FF4383AD}"/>
          </ac:spMkLst>
        </pc:spChg>
        <pc:spChg chg="add del">
          <ac:chgData name="Ryan Solnik" userId="0d9893ddda5f1b71" providerId="LiveId" clId="{7DF49FA8-5C12-4EF3-AE34-27FE13BEA594}" dt="2018-11-14T01:24:42.226" v="747" actId="26606"/>
          <ac:spMkLst>
            <pc:docMk/>
            <pc:sldMk cId="1063513300" sldId="258"/>
            <ac:spMk id="131" creationId="{68C00EAE-4816-44D0-8DA9-3F070179BAB0}"/>
          </ac:spMkLst>
        </pc:spChg>
        <pc:spChg chg="add del">
          <ac:chgData name="Ryan Solnik" userId="0d9893ddda5f1b71" providerId="LiveId" clId="{7DF49FA8-5C12-4EF3-AE34-27FE13BEA594}" dt="2018-11-14T01:21:11.588" v="715" actId="26606"/>
          <ac:spMkLst>
            <pc:docMk/>
            <pc:sldMk cId="1063513300" sldId="258"/>
            <ac:spMk id="132" creationId="{2C6A2225-94AF-4BC4-98F4-77746E7B10A9}"/>
          </ac:spMkLst>
        </pc:spChg>
        <pc:spChg chg="add del">
          <ac:chgData name="Ryan Solnik" userId="0d9893ddda5f1b71" providerId="LiveId" clId="{7DF49FA8-5C12-4EF3-AE34-27FE13BEA594}" dt="2018-11-14T01:24:42.226" v="747" actId="26606"/>
          <ac:spMkLst>
            <pc:docMk/>
            <pc:sldMk cId="1063513300" sldId="258"/>
            <ac:spMk id="133" creationId="{D5391212-5277-4C05-9E96-E724C9611343}"/>
          </ac:spMkLst>
        </pc:spChg>
        <pc:spChg chg="add del">
          <ac:chgData name="Ryan Solnik" userId="0d9893ddda5f1b71" providerId="LiveId" clId="{7DF49FA8-5C12-4EF3-AE34-27FE13BEA594}" dt="2018-11-14T01:21:11.588" v="715" actId="26606"/>
          <ac:spMkLst>
            <pc:docMk/>
            <pc:sldMk cId="1063513300" sldId="258"/>
            <ac:spMk id="134" creationId="{648F5915-2CE1-4F74-88C5-D4366893D2DF}"/>
          </ac:spMkLst>
        </pc:spChg>
        <pc:spChg chg="add del">
          <ac:chgData name="Ryan Solnik" userId="0d9893ddda5f1b71" providerId="LiveId" clId="{7DF49FA8-5C12-4EF3-AE34-27FE13BEA594}" dt="2018-11-14T01:21:16.020" v="717" actId="26606"/>
          <ac:spMkLst>
            <pc:docMk/>
            <pc:sldMk cId="1063513300" sldId="258"/>
            <ac:spMk id="136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1:21:16.020" v="717" actId="26606"/>
          <ac:spMkLst>
            <pc:docMk/>
            <pc:sldMk cId="1063513300" sldId="258"/>
            <ac:spMk id="137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1:21:16.020" v="717" actId="26606"/>
          <ac:spMkLst>
            <pc:docMk/>
            <pc:sldMk cId="1063513300" sldId="258"/>
            <ac:spMk id="138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1:24:42.226" v="747" actId="26606"/>
          <ac:spMkLst>
            <pc:docMk/>
            <pc:sldMk cId="1063513300" sldId="258"/>
            <ac:spMk id="140" creationId="{0B331F10-0144-4133-AB48-EDEFB354650F}"/>
          </ac:spMkLst>
        </pc:spChg>
        <pc:spChg chg="add del">
          <ac:chgData name="Ryan Solnik" userId="0d9893ddda5f1b71" providerId="LiveId" clId="{7DF49FA8-5C12-4EF3-AE34-27FE13BEA594}" dt="2018-11-14T01:24:42.173" v="746" actId="26606"/>
          <ac:spMkLst>
            <pc:docMk/>
            <pc:sldMk cId="1063513300" sldId="258"/>
            <ac:spMk id="142" creationId="{DE09615D-24FD-4086-87D4-3BC6FF4383AD}"/>
          </ac:spMkLst>
        </pc:spChg>
        <pc:spChg chg="add del">
          <ac:chgData name="Ryan Solnik" userId="0d9893ddda5f1b71" providerId="LiveId" clId="{7DF49FA8-5C12-4EF3-AE34-27FE13BEA594}" dt="2018-11-14T01:21:16.819" v="721" actId="26606"/>
          <ac:spMkLst>
            <pc:docMk/>
            <pc:sldMk cId="1063513300" sldId="258"/>
            <ac:spMk id="143" creationId="{432691CC-4AB8-48AF-B822-EBF7F4E9E6CD}"/>
          </ac:spMkLst>
        </pc:spChg>
        <pc:spChg chg="add del">
          <ac:chgData name="Ryan Solnik" userId="0d9893ddda5f1b71" providerId="LiveId" clId="{7DF49FA8-5C12-4EF3-AE34-27FE13BEA594}" dt="2018-11-14T01:21:16.819" v="721" actId="26606"/>
          <ac:spMkLst>
            <pc:docMk/>
            <pc:sldMk cId="1063513300" sldId="258"/>
            <ac:spMk id="144" creationId="{47311653-CA1C-4366-AF7B-2E9767F1871B}"/>
          </ac:spMkLst>
        </pc:spChg>
        <pc:spChg chg="add del">
          <ac:chgData name="Ryan Solnik" userId="0d9893ddda5f1b71" providerId="LiveId" clId="{7DF49FA8-5C12-4EF3-AE34-27FE13BEA594}" dt="2018-11-14T01:21:16.819" v="721" actId="26606"/>
          <ac:spMkLst>
            <pc:docMk/>
            <pc:sldMk cId="1063513300" sldId="258"/>
            <ac:spMk id="145" creationId="{D6A8E1B4-B839-4C58-B08A-F0B09458080B}"/>
          </ac:spMkLst>
        </pc:spChg>
        <pc:spChg chg="add del">
          <ac:chgData name="Ryan Solnik" userId="0d9893ddda5f1b71" providerId="LiveId" clId="{7DF49FA8-5C12-4EF3-AE34-27FE13BEA594}" dt="2018-11-14T01:21:16.819" v="721" actId="26606"/>
          <ac:spMkLst>
            <pc:docMk/>
            <pc:sldMk cId="1063513300" sldId="258"/>
            <ac:spMk id="146" creationId="{2CABF795-F18F-494E-BBDE-C1415B786531}"/>
          </ac:spMkLst>
        </pc:spChg>
        <pc:spChg chg="add del">
          <ac:chgData name="Ryan Solnik" userId="0d9893ddda5f1b71" providerId="LiveId" clId="{7DF49FA8-5C12-4EF3-AE34-27FE13BEA594}" dt="2018-11-14T01:24:57.852" v="758" actId="26606"/>
          <ac:spMkLst>
            <pc:docMk/>
            <pc:sldMk cId="1063513300" sldId="258"/>
            <ac:spMk id="147" creationId="{799A8B4F-0FED-46C0-9186-5A8E116D8744}"/>
          </ac:spMkLst>
        </pc:spChg>
        <pc:spChg chg="add del">
          <ac:chgData name="Ryan Solnik" userId="0d9893ddda5f1b71" providerId="LiveId" clId="{7DF49FA8-5C12-4EF3-AE34-27FE13BEA594}" dt="2018-11-14T01:21:23.388" v="723" actId="26606"/>
          <ac:spMkLst>
            <pc:docMk/>
            <pc:sldMk cId="1063513300" sldId="258"/>
            <ac:spMk id="148" creationId="{0F6CDC51-8D27-4BF4-AB33-7D5905E80D90}"/>
          </ac:spMkLst>
        </pc:spChg>
        <pc:spChg chg="add del">
          <ac:chgData name="Ryan Solnik" userId="0d9893ddda5f1b71" providerId="LiveId" clId="{7DF49FA8-5C12-4EF3-AE34-27FE13BEA594}" dt="2018-11-14T01:21:23.388" v="723" actId="26606"/>
          <ac:spMkLst>
            <pc:docMk/>
            <pc:sldMk cId="1063513300" sldId="258"/>
            <ac:spMk id="150" creationId="{DF4CE22F-8463-44F2-BE50-65D9B5035E87}"/>
          </ac:spMkLst>
        </pc:spChg>
        <pc:spChg chg="add del">
          <ac:chgData name="Ryan Solnik" userId="0d9893ddda5f1b71" providerId="LiveId" clId="{7DF49FA8-5C12-4EF3-AE34-27FE13BEA594}" dt="2018-11-14T01:21:23.388" v="723" actId="26606"/>
          <ac:spMkLst>
            <pc:docMk/>
            <pc:sldMk cId="1063513300" sldId="258"/>
            <ac:spMk id="151" creationId="{3FA1383B-2709-4E36-8FF8-7A737213B4CB}"/>
          </ac:spMkLst>
        </pc:spChg>
        <pc:spChg chg="add del">
          <ac:chgData name="Ryan Solnik" userId="0d9893ddda5f1b71" providerId="LiveId" clId="{7DF49FA8-5C12-4EF3-AE34-27FE13BEA594}" dt="2018-11-14T01:24:57.852" v="758" actId="26606"/>
          <ac:spMkLst>
            <pc:docMk/>
            <pc:sldMk cId="1063513300" sldId="258"/>
            <ac:spMk id="153" creationId="{38A69B74-22E3-47CC-823F-18BE7930C814}"/>
          </ac:spMkLst>
        </pc:spChg>
        <pc:spChg chg="add del">
          <ac:chgData name="Ryan Solnik" userId="0d9893ddda5f1b71" providerId="LiveId" clId="{7DF49FA8-5C12-4EF3-AE34-27FE13BEA594}" dt="2018-11-14T01:24:57.852" v="758" actId="26606"/>
          <ac:spMkLst>
            <pc:docMk/>
            <pc:sldMk cId="1063513300" sldId="258"/>
            <ac:spMk id="154" creationId="{1778637B-5DB8-4A75-B2E6-FC2B1BB9A7DB}"/>
          </ac:spMkLst>
        </pc:spChg>
        <pc:spChg chg="add del">
          <ac:chgData name="Ryan Solnik" userId="0d9893ddda5f1b71" providerId="LiveId" clId="{7DF49FA8-5C12-4EF3-AE34-27FE13BEA594}" dt="2018-11-14T01:24:57.852" v="758" actId="26606"/>
          <ac:spMkLst>
            <pc:docMk/>
            <pc:sldMk cId="1063513300" sldId="258"/>
            <ac:spMk id="155" creationId="{0035A30C-45F3-4EFB-B2E8-6E2A11843D39}"/>
          </ac:spMkLst>
        </pc:spChg>
        <pc:spChg chg="add del">
          <ac:chgData name="Ryan Solnik" userId="0d9893ddda5f1b71" providerId="LiveId" clId="{7DF49FA8-5C12-4EF3-AE34-27FE13BEA594}" dt="2018-11-14T01:24:57.360" v="755" actId="26606"/>
          <ac:spMkLst>
            <pc:docMk/>
            <pc:sldMk cId="1063513300" sldId="258"/>
            <ac:spMk id="157" creationId="{C99A8FB7-A79B-4BC9-9D56-B79587F6AA3E}"/>
          </ac:spMkLst>
        </pc:spChg>
        <pc:spChg chg="add del">
          <ac:chgData name="Ryan Solnik" userId="0d9893ddda5f1b71" providerId="LiveId" clId="{7DF49FA8-5C12-4EF3-AE34-27FE13BEA594}" dt="2018-11-14T01:24:57.360" v="755" actId="26606"/>
          <ac:spMkLst>
            <pc:docMk/>
            <pc:sldMk cId="1063513300" sldId="258"/>
            <ac:spMk id="158" creationId="{B23893E2-3349-46D7-A7AA-B9E447957FB1}"/>
          </ac:spMkLst>
        </pc:spChg>
        <pc:spChg chg="add del">
          <ac:chgData name="Ryan Solnik" userId="0d9893ddda5f1b71" providerId="LiveId" clId="{7DF49FA8-5C12-4EF3-AE34-27FE13BEA594}" dt="2018-11-14T01:24:57.360" v="755" actId="26606"/>
          <ac:spMkLst>
            <pc:docMk/>
            <pc:sldMk cId="1063513300" sldId="258"/>
            <ac:spMk id="159" creationId="{2B7592FE-10D1-4664-B623-353F47C8DF7F}"/>
          </ac:spMkLst>
        </pc:spChg>
        <pc:spChg chg="add del">
          <ac:chgData name="Ryan Solnik" userId="0d9893ddda5f1b71" providerId="LiveId" clId="{7DF49FA8-5C12-4EF3-AE34-27FE13BEA594}" dt="2018-11-14T01:24:57.797" v="757" actId="26606"/>
          <ac:spMkLst>
            <pc:docMk/>
            <pc:sldMk cId="1063513300" sldId="258"/>
            <ac:spMk id="161" creationId="{799A8B4F-0FED-46C0-9186-5A8E116D8744}"/>
          </ac:spMkLst>
        </pc:spChg>
        <pc:spChg chg="add del">
          <ac:chgData name="Ryan Solnik" userId="0d9893ddda5f1b71" providerId="LiveId" clId="{7DF49FA8-5C12-4EF3-AE34-27FE13BEA594}" dt="2018-11-14T01:24:57.797" v="757" actId="26606"/>
          <ac:spMkLst>
            <pc:docMk/>
            <pc:sldMk cId="1063513300" sldId="258"/>
            <ac:spMk id="163" creationId="{38A69B74-22E3-47CC-823F-18BE7930C814}"/>
          </ac:spMkLst>
        </pc:spChg>
        <pc:spChg chg="add del">
          <ac:chgData name="Ryan Solnik" userId="0d9893ddda5f1b71" providerId="LiveId" clId="{7DF49FA8-5C12-4EF3-AE34-27FE13BEA594}" dt="2018-11-14T01:24:57.797" v="757" actId="26606"/>
          <ac:spMkLst>
            <pc:docMk/>
            <pc:sldMk cId="1063513300" sldId="258"/>
            <ac:spMk id="164" creationId="{1778637B-5DB8-4A75-B2E6-FC2B1BB9A7DB}"/>
          </ac:spMkLst>
        </pc:spChg>
        <pc:spChg chg="add del">
          <ac:chgData name="Ryan Solnik" userId="0d9893ddda5f1b71" providerId="LiveId" clId="{7DF49FA8-5C12-4EF3-AE34-27FE13BEA594}" dt="2018-11-14T01:24:57.797" v="757" actId="26606"/>
          <ac:spMkLst>
            <pc:docMk/>
            <pc:sldMk cId="1063513300" sldId="258"/>
            <ac:spMk id="165" creationId="{0035A30C-45F3-4EFB-B2E8-6E2A11843D39}"/>
          </ac:spMkLst>
        </pc:spChg>
        <pc:spChg chg="add del">
          <ac:chgData name="Ryan Solnik" userId="0d9893ddda5f1b71" providerId="LiveId" clId="{7DF49FA8-5C12-4EF3-AE34-27FE13BEA594}" dt="2018-11-14T01:27:04.388" v="804" actId="26606"/>
          <ac:spMkLst>
            <pc:docMk/>
            <pc:sldMk cId="1063513300" sldId="258"/>
            <ac:spMk id="167" creationId="{DE09615D-24FD-4086-87D4-3BC6FF4383AD}"/>
          </ac:spMkLst>
        </pc:spChg>
        <pc:spChg chg="add del">
          <ac:chgData name="Ryan Solnik" userId="0d9893ddda5f1b71" providerId="LiveId" clId="{7DF49FA8-5C12-4EF3-AE34-27FE13BEA594}" dt="2018-11-14T01:27:04.388" v="804" actId="26606"/>
          <ac:spMkLst>
            <pc:docMk/>
            <pc:sldMk cId="1063513300" sldId="258"/>
            <ac:spMk id="169" creationId="{68C00EAE-4816-44D0-8DA9-3F070179BAB0}"/>
          </ac:spMkLst>
        </pc:spChg>
        <pc:spChg chg="add del">
          <ac:chgData name="Ryan Solnik" userId="0d9893ddda5f1b71" providerId="LiveId" clId="{7DF49FA8-5C12-4EF3-AE34-27FE13BEA594}" dt="2018-11-14T01:27:04.388" v="804" actId="26606"/>
          <ac:spMkLst>
            <pc:docMk/>
            <pc:sldMk cId="1063513300" sldId="258"/>
            <ac:spMk id="170" creationId="{D5391212-5277-4C05-9E96-E724C9611343}"/>
          </ac:spMkLst>
        </pc:spChg>
        <pc:spChg chg="add del">
          <ac:chgData name="Ryan Solnik" userId="0d9893ddda5f1b71" providerId="LiveId" clId="{7DF49FA8-5C12-4EF3-AE34-27FE13BEA594}" dt="2018-11-14T01:27:04.388" v="804" actId="26606"/>
          <ac:spMkLst>
            <pc:docMk/>
            <pc:sldMk cId="1063513300" sldId="258"/>
            <ac:spMk id="171" creationId="{0B331F10-0144-4133-AB48-EDEFB354650F}"/>
          </ac:spMkLst>
        </pc:spChg>
        <pc:spChg chg="add del">
          <ac:chgData name="Ryan Solnik" userId="0d9893ddda5f1b71" providerId="LiveId" clId="{7DF49FA8-5C12-4EF3-AE34-27FE13BEA594}" dt="2018-11-14T01:36:54.761" v="814" actId="26606"/>
          <ac:spMkLst>
            <pc:docMk/>
            <pc:sldMk cId="1063513300" sldId="258"/>
            <ac:spMk id="176" creationId="{DEA1EE36-BDB4-4DA2-A0C9-0BA4331E7FFD}"/>
          </ac:spMkLst>
        </pc:spChg>
        <pc:spChg chg="add del">
          <ac:chgData name="Ryan Solnik" userId="0d9893ddda5f1b71" providerId="LiveId" clId="{7DF49FA8-5C12-4EF3-AE34-27FE13BEA594}" dt="2018-11-14T01:37:24.989" v="822" actId="26606"/>
          <ac:spMkLst>
            <pc:docMk/>
            <pc:sldMk cId="1063513300" sldId="258"/>
            <ac:spMk id="181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1:37:24.989" v="822" actId="26606"/>
          <ac:spMkLst>
            <pc:docMk/>
            <pc:sldMk cId="1063513300" sldId="258"/>
            <ac:spMk id="185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1:37:24.989" v="822" actId="26606"/>
          <ac:spMkLst>
            <pc:docMk/>
            <pc:sldMk cId="1063513300" sldId="258"/>
            <ac:spMk id="187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1:37:24.989" v="822" actId="26606"/>
          <ac:spMkLst>
            <pc:docMk/>
            <pc:sldMk cId="1063513300" sldId="258"/>
            <ac:spMk id="195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1:37:24.989" v="822" actId="26606"/>
          <ac:spMkLst>
            <pc:docMk/>
            <pc:sldMk cId="1063513300" sldId="258"/>
            <ac:spMk id="196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1:37:24.989" v="822" actId="26606"/>
          <ac:spMkLst>
            <pc:docMk/>
            <pc:sldMk cId="1063513300" sldId="258"/>
            <ac:spMk id="198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21:33.097" v="470" actId="26606"/>
          <ac:spMkLst>
            <pc:docMk/>
            <pc:sldMk cId="1063513300" sldId="258"/>
            <ac:spMk id="1034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22:08.573" v="489" actId="26606"/>
          <ac:spMkLst>
            <pc:docMk/>
            <pc:sldMk cId="1063513300" sldId="258"/>
            <ac:spMk id="1038" creationId="{7D8E67F2-F753-4E06-8229-4970A6725835}"/>
          </ac:spMkLst>
        </pc:spChg>
        <pc:spChg chg="add del">
          <ac:chgData name="Ryan Solnik" userId="0d9893ddda5f1b71" providerId="LiveId" clId="{7DF49FA8-5C12-4EF3-AE34-27FE13BEA594}" dt="2018-11-14T00:22:08.573" v="489" actId="26606"/>
          <ac:spMkLst>
            <pc:docMk/>
            <pc:sldMk cId="1063513300" sldId="258"/>
            <ac:spMk id="1040" creationId="{007B8288-68CC-4847-8419-CF535B6B7EEA}"/>
          </ac:spMkLst>
        </pc:spChg>
        <pc:spChg chg="add del">
          <ac:chgData name="Ryan Solnik" userId="0d9893ddda5f1b71" providerId="LiveId" clId="{7DF49FA8-5C12-4EF3-AE34-27FE13BEA594}" dt="2018-11-14T00:22:08.573" v="489" actId="26606"/>
          <ac:spMkLst>
            <pc:docMk/>
            <pc:sldMk cId="1063513300" sldId="258"/>
            <ac:spMk id="1041" creationId="{32BA8EA8-C1B6-4309-B674-F9F399B96288}"/>
          </ac:spMkLst>
        </pc:spChg>
        <pc:spChg chg="add del">
          <ac:chgData name="Ryan Solnik" userId="0d9893ddda5f1b71" providerId="LiveId" clId="{7DF49FA8-5C12-4EF3-AE34-27FE13BEA594}" dt="2018-11-14T00:21:41.289" v="478" actId="26606"/>
          <ac:spMkLst>
            <pc:docMk/>
            <pc:sldMk cId="1063513300" sldId="258"/>
            <ac:spMk id="1043" creationId="{F56F5174-31D9-4DBB-AAB7-A1FD7BDB1352}"/>
          </ac:spMkLst>
        </pc:spChg>
        <pc:spChg chg="add del">
          <ac:chgData name="Ryan Solnik" userId="0d9893ddda5f1b71" providerId="LiveId" clId="{7DF49FA8-5C12-4EF3-AE34-27FE13BEA594}" dt="2018-11-14T00:21:43.103" v="480" actId="26606"/>
          <ac:spMkLst>
            <pc:docMk/>
            <pc:sldMk cId="1063513300" sldId="258"/>
            <ac:spMk id="1046" creationId="{3CD9DF72-87A3-404E-A828-84CBF11A8303}"/>
          </ac:spMkLst>
        </pc:spChg>
        <pc:spChg chg="add del">
          <ac:chgData name="Ryan Solnik" userId="0d9893ddda5f1b71" providerId="LiveId" clId="{7DF49FA8-5C12-4EF3-AE34-27FE13BEA594}" dt="2018-11-14T00:21:56.378" v="482" actId="26606"/>
          <ac:spMkLst>
            <pc:docMk/>
            <pc:sldMk cId="1063513300" sldId="258"/>
            <ac:spMk id="1049" creationId="{E862BE82-D00D-42C1-BF16-93AA37870C32}"/>
          </ac:spMkLst>
        </pc:spChg>
        <pc:spChg chg="add del">
          <ac:chgData name="Ryan Solnik" userId="0d9893ddda5f1b71" providerId="LiveId" clId="{7DF49FA8-5C12-4EF3-AE34-27FE13BEA594}" dt="2018-11-14T00:21:56.378" v="482" actId="26606"/>
          <ac:spMkLst>
            <pc:docMk/>
            <pc:sldMk cId="1063513300" sldId="258"/>
            <ac:spMk id="1050" creationId="{F6D92C2D-1D3D-4974-918C-06579FB354A9}"/>
          </ac:spMkLst>
        </pc:spChg>
        <pc:spChg chg="add del">
          <ac:chgData name="Ryan Solnik" userId="0d9893ddda5f1b71" providerId="LiveId" clId="{7DF49FA8-5C12-4EF3-AE34-27FE13BEA594}" dt="2018-11-14T00:22:00.497" v="484" actId="26606"/>
          <ac:spMkLst>
            <pc:docMk/>
            <pc:sldMk cId="1063513300" sldId="258"/>
            <ac:spMk id="1052" creationId="{3CD9DF72-87A3-404E-A828-84CBF11A8303}"/>
          </ac:spMkLst>
        </pc:spChg>
        <pc:spChg chg="add del">
          <ac:chgData name="Ryan Solnik" userId="0d9893ddda5f1b71" providerId="LiveId" clId="{7DF49FA8-5C12-4EF3-AE34-27FE13BEA594}" dt="2018-11-14T00:22:02.357" v="486" actId="26606"/>
          <ac:spMkLst>
            <pc:docMk/>
            <pc:sldMk cId="1063513300" sldId="258"/>
            <ac:spMk id="1055" creationId="{724CD679-7405-4CD3-A92A-9469F279A59D}"/>
          </ac:spMkLst>
        </pc:spChg>
        <pc:spChg chg="add del">
          <ac:chgData name="Ryan Solnik" userId="0d9893ddda5f1b71" providerId="LiveId" clId="{7DF49FA8-5C12-4EF3-AE34-27FE13BEA594}" dt="2018-11-14T00:22:08.549" v="488" actId="26606"/>
          <ac:spMkLst>
            <pc:docMk/>
            <pc:sldMk cId="1063513300" sldId="258"/>
            <ac:spMk id="1058" creationId="{569C1A01-6FB5-43CE-ADCC-936728ACAC0D}"/>
          </ac:spMkLst>
        </pc:spChg>
        <pc:spChg chg="add del">
          <ac:chgData name="Ryan Solnik" userId="0d9893ddda5f1b71" providerId="LiveId" clId="{7DF49FA8-5C12-4EF3-AE34-27FE13BEA594}" dt="2018-11-14T00:26:33.574" v="570" actId="26606"/>
          <ac:spMkLst>
            <pc:docMk/>
            <pc:sldMk cId="1063513300" sldId="258"/>
            <ac:spMk id="1066" creationId="{E862BE82-D00D-42C1-BF16-93AA37870C32}"/>
          </ac:spMkLst>
        </pc:spChg>
        <pc:spChg chg="add del">
          <ac:chgData name="Ryan Solnik" userId="0d9893ddda5f1b71" providerId="LiveId" clId="{7DF49FA8-5C12-4EF3-AE34-27FE13BEA594}" dt="2018-11-14T00:26:33.574" v="570" actId="26606"/>
          <ac:spMkLst>
            <pc:docMk/>
            <pc:sldMk cId="1063513300" sldId="258"/>
            <ac:spMk id="1067" creationId="{F6D92C2D-1D3D-4974-918C-06579FB354A9}"/>
          </ac:spMkLst>
        </pc:spChg>
        <pc:spChg chg="add del">
          <ac:chgData name="Ryan Solnik" userId="0d9893ddda5f1b71" providerId="LiveId" clId="{7DF49FA8-5C12-4EF3-AE34-27FE13BEA594}" dt="2018-11-14T00:26:34.090" v="572" actId="26606"/>
          <ac:spMkLst>
            <pc:docMk/>
            <pc:sldMk cId="1063513300" sldId="258"/>
            <ac:spMk id="1070" creationId="{569C1A01-6FB5-43CE-ADCC-936728ACAC0D}"/>
          </ac:spMkLst>
        </pc:spChg>
        <pc:spChg chg="add del">
          <ac:chgData name="Ryan Solnik" userId="0d9893ddda5f1b71" providerId="LiveId" clId="{7DF49FA8-5C12-4EF3-AE34-27FE13BEA594}" dt="2018-11-14T00:28:54.598" v="594" actId="26606"/>
          <ac:spMkLst>
            <pc:docMk/>
            <pc:sldMk cId="1063513300" sldId="258"/>
            <ac:spMk id="1076" creationId="{3CD9DF72-87A3-404E-A828-84CBF11A8303}"/>
          </ac:spMkLst>
        </pc:spChg>
        <pc:spChg chg="add del">
          <ac:chgData name="Ryan Solnik" userId="0d9893ddda5f1b71" providerId="LiveId" clId="{7DF49FA8-5C12-4EF3-AE34-27FE13BEA594}" dt="2018-11-14T00:28:55.015" v="596" actId="26606"/>
          <ac:spMkLst>
            <pc:docMk/>
            <pc:sldMk cId="1063513300" sldId="258"/>
            <ac:spMk id="1079" creationId="{E862BE82-D00D-42C1-BF16-93AA37870C32}"/>
          </ac:spMkLst>
        </pc:spChg>
        <pc:spChg chg="add del">
          <ac:chgData name="Ryan Solnik" userId="0d9893ddda5f1b71" providerId="LiveId" clId="{7DF49FA8-5C12-4EF3-AE34-27FE13BEA594}" dt="2018-11-14T00:28:55.015" v="596" actId="26606"/>
          <ac:spMkLst>
            <pc:docMk/>
            <pc:sldMk cId="1063513300" sldId="258"/>
            <ac:spMk id="1080" creationId="{F6D92C2D-1D3D-4974-918C-06579FB354A9}"/>
          </ac:spMkLst>
        </pc:spChg>
        <pc:grpChg chg="ord">
          <ac:chgData name="Ryan Solnik" userId="0d9893ddda5f1b71" providerId="LiveId" clId="{7DF49FA8-5C12-4EF3-AE34-27FE13BEA594}" dt="2018-11-14T01:36:54.761" v="814" actId="26606"/>
          <ac:grpSpMkLst>
            <pc:docMk/>
            <pc:sldMk cId="1063513300" sldId="258"/>
            <ac:grpSpMk id="8" creationId="{C477D6A5-F56D-4808-8263-669016F01BC2}"/>
          </ac:grpSpMkLst>
        </pc:grpChg>
        <pc:picChg chg="del mod ord">
          <ac:chgData name="Ryan Solnik" userId="0d9893ddda5f1b71" providerId="LiveId" clId="{7DF49FA8-5C12-4EF3-AE34-27FE13BEA594}" dt="2018-11-14T00:21:35.323" v="474" actId="478"/>
          <ac:picMkLst>
            <pc:docMk/>
            <pc:sldMk cId="1063513300" sldId="258"/>
            <ac:picMk id="4" creationId="{DEF77CE6-0DB3-44B7-B137-E87AC4FF7385}"/>
          </ac:picMkLst>
        </pc:picChg>
        <pc:picChg chg="add del mod ord">
          <ac:chgData name="Ryan Solnik" userId="0d9893ddda5f1b71" providerId="LiveId" clId="{7DF49FA8-5C12-4EF3-AE34-27FE13BEA594}" dt="2018-11-14T00:49:00.703" v="697"/>
          <ac:picMkLst>
            <pc:docMk/>
            <pc:sldMk cId="1063513300" sldId="258"/>
            <ac:picMk id="5" creationId="{6CE79179-C275-4791-9824-3DD09C8D62F1}"/>
          </ac:picMkLst>
        </pc:picChg>
        <pc:picChg chg="add del mod">
          <ac:chgData name="Ryan Solnik" userId="0d9893ddda5f1b71" providerId="LiveId" clId="{7DF49FA8-5C12-4EF3-AE34-27FE13BEA594}" dt="2018-11-14T01:20:56.752" v="711" actId="478"/>
          <ac:picMkLst>
            <pc:docMk/>
            <pc:sldMk cId="1063513300" sldId="258"/>
            <ac:picMk id="6" creationId="{210993CE-5EA3-465C-B191-9B2F6CD56257}"/>
          </ac:picMkLst>
        </pc:picChg>
        <pc:picChg chg="add del mod ord">
          <ac:chgData name="Ryan Solnik" userId="0d9893ddda5f1b71" providerId="LiveId" clId="{7DF49FA8-5C12-4EF3-AE34-27FE13BEA594}" dt="2018-11-14T01:23:34.139" v="737" actId="478"/>
          <ac:picMkLst>
            <pc:docMk/>
            <pc:sldMk cId="1063513300" sldId="258"/>
            <ac:picMk id="7" creationId="{0B8FAC21-F02E-466A-8F1C-7BEF7849BCF6}"/>
          </ac:picMkLst>
        </pc:picChg>
        <pc:picChg chg="add del mod ord">
          <ac:chgData name="Ryan Solnik" userId="0d9893ddda5f1b71" providerId="LiveId" clId="{7DF49FA8-5C12-4EF3-AE34-27FE13BEA594}" dt="2018-11-14T01:21:40.792" v="728" actId="478"/>
          <ac:picMkLst>
            <pc:docMk/>
            <pc:sldMk cId="1063513300" sldId="258"/>
            <ac:picMk id="13" creationId="{2DEFB17C-65C0-49F8-9C93-D6FDE05600CC}"/>
          </ac:picMkLst>
        </pc:picChg>
        <pc:picChg chg="add del mod ord">
          <ac:chgData name="Ryan Solnik" userId="0d9893ddda5f1b71" providerId="LiveId" clId="{7DF49FA8-5C12-4EF3-AE34-27FE13BEA594}" dt="2018-11-14T01:26:56.035" v="802"/>
          <ac:picMkLst>
            <pc:docMk/>
            <pc:sldMk cId="1063513300" sldId="258"/>
            <ac:picMk id="14" creationId="{05A8D269-A5F0-4173-9B97-5CC5A16C4AD6}"/>
          </ac:picMkLst>
        </pc:picChg>
        <pc:picChg chg="add del mod">
          <ac:chgData name="Ryan Solnik" userId="0d9893ddda5f1b71" providerId="LiveId" clId="{7DF49FA8-5C12-4EF3-AE34-27FE13BEA594}" dt="2018-11-15T01:16:38.296" v="2617"/>
          <ac:picMkLst>
            <pc:docMk/>
            <pc:sldMk cId="1063513300" sldId="258"/>
            <ac:picMk id="14" creationId="{6EB7BE82-C3A5-44E5-AED7-F7693D54C981}"/>
          </ac:picMkLst>
        </pc:picChg>
        <pc:picChg chg="add del mod ord">
          <ac:chgData name="Ryan Solnik" userId="0d9893ddda5f1b71" providerId="LiveId" clId="{7DF49FA8-5C12-4EF3-AE34-27FE13BEA594}" dt="2018-11-14T01:27:16.329" v="806" actId="478"/>
          <ac:picMkLst>
            <pc:docMk/>
            <pc:sldMk cId="1063513300" sldId="258"/>
            <ac:picMk id="15" creationId="{0021A678-D67A-4237-B3E3-11EA2967E411}"/>
          </ac:picMkLst>
        </pc:picChg>
        <pc:picChg chg="add del">
          <ac:chgData name="Ryan Solnik" userId="0d9893ddda5f1b71" providerId="LiveId" clId="{7DF49FA8-5C12-4EF3-AE34-27FE13BEA594}" dt="2018-11-15T01:16:41.017" v="2619"/>
          <ac:picMkLst>
            <pc:docMk/>
            <pc:sldMk cId="1063513300" sldId="258"/>
            <ac:picMk id="15" creationId="{2A5074A9-9FDA-45B5-92F8-0402AE5D020F}"/>
          </ac:picMkLst>
        </pc:picChg>
        <pc:picChg chg="add del mod">
          <ac:chgData name="Ryan Solnik" userId="0d9893ddda5f1b71" providerId="LiveId" clId="{7DF49FA8-5C12-4EF3-AE34-27FE13BEA594}" dt="2018-11-15T01:16:48.122" v="2626" actId="1076"/>
          <ac:picMkLst>
            <pc:docMk/>
            <pc:sldMk cId="1063513300" sldId="258"/>
            <ac:picMk id="16" creationId="{120E9AE3-8C30-4D8D-B44C-1E790174A000}"/>
          </ac:picMkLst>
        </pc:picChg>
        <pc:picChg chg="add del mod ord">
          <ac:chgData name="Ryan Solnik" userId="0d9893ddda5f1b71" providerId="LiveId" clId="{7DF49FA8-5C12-4EF3-AE34-27FE13BEA594}" dt="2018-11-14T01:27:16.591" v="807" actId="478"/>
          <ac:picMkLst>
            <pc:docMk/>
            <pc:sldMk cId="1063513300" sldId="258"/>
            <ac:picMk id="16" creationId="{653B9BF0-F81E-46ED-B054-A374B849B4A8}"/>
          </ac:picMkLst>
        </pc:picChg>
        <pc:picChg chg="add mod">
          <ac:chgData name="Ryan Solnik" userId="0d9893ddda5f1b71" providerId="LiveId" clId="{7DF49FA8-5C12-4EF3-AE34-27FE13BEA594}" dt="2018-11-14T01:37:21.624" v="820" actId="1076"/>
          <ac:picMkLst>
            <pc:docMk/>
            <pc:sldMk cId="1063513300" sldId="258"/>
            <ac:picMk id="17" creationId="{FAFC308A-385C-48C0-84D1-0185A0008F7E}"/>
          </ac:picMkLst>
        </pc:picChg>
        <pc:picChg chg="add del">
          <ac:chgData name="Ryan Solnik" userId="0d9893ddda5f1b71" providerId="LiveId" clId="{7DF49FA8-5C12-4EF3-AE34-27FE13BEA594}" dt="2018-11-15T01:16:47.180" v="2624"/>
          <ac:picMkLst>
            <pc:docMk/>
            <pc:sldMk cId="1063513300" sldId="258"/>
            <ac:picMk id="18" creationId="{2EE85FF5-C0DB-4975-B8D6-F057B2642FFB}"/>
          </ac:picMkLst>
        </pc:picChg>
        <pc:picChg chg="add del">
          <ac:chgData name="Ryan Solnik" userId="0d9893ddda5f1b71" providerId="LiveId" clId="{7DF49FA8-5C12-4EF3-AE34-27FE13BEA594}" dt="2018-11-14T01:28:06.810" v="812"/>
          <ac:picMkLst>
            <pc:docMk/>
            <pc:sldMk cId="1063513300" sldId="258"/>
            <ac:picMk id="18" creationId="{D2454490-B884-4072-9ED1-686F66270108}"/>
          </ac:picMkLst>
        </pc:picChg>
        <pc:picChg chg="add del">
          <ac:chgData name="Ryan Solnik" userId="0d9893ddda5f1b71" providerId="LiveId" clId="{7DF49FA8-5C12-4EF3-AE34-27FE13BEA594}" dt="2018-11-14T00:21:33.097" v="470" actId="26606"/>
          <ac:picMkLst>
            <pc:docMk/>
            <pc:sldMk cId="1063513300" sldId="258"/>
            <ac:picMk id="77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1:24:42.173" v="746" actId="26606"/>
          <ac:picMkLst>
            <pc:docMk/>
            <pc:sldMk cId="1063513300" sldId="258"/>
            <ac:picMk id="83" creationId="{2CD1987F-8813-4F4A-BE57-BB00FB4F081B}"/>
          </ac:picMkLst>
        </pc:picChg>
        <pc:picChg chg="add del">
          <ac:chgData name="Ryan Solnik" userId="0d9893ddda5f1b71" providerId="LiveId" clId="{7DF49FA8-5C12-4EF3-AE34-27FE13BEA594}" dt="2018-11-14T00:21:40.453" v="476" actId="26606"/>
          <ac:picMkLst>
            <pc:docMk/>
            <pc:sldMk cId="1063513300" sldId="258"/>
            <ac:picMk id="86" creationId="{EE09A529-E47C-4634-BB98-0A9526C372B4}"/>
          </ac:picMkLst>
        </pc:picChg>
        <pc:picChg chg="add del">
          <ac:chgData name="Ryan Solnik" userId="0d9893ddda5f1b71" providerId="LiveId" clId="{7DF49FA8-5C12-4EF3-AE34-27FE13BEA594}" dt="2018-11-14T01:24:54.739" v="753" actId="26606"/>
          <ac:picMkLst>
            <pc:docMk/>
            <pc:sldMk cId="1063513300" sldId="258"/>
            <ac:picMk id="98" creationId="{59D7A164-22E7-4B37-B0E3-935FC9C31438}"/>
          </ac:picMkLst>
        </pc:picChg>
        <pc:picChg chg="add del">
          <ac:chgData name="Ryan Solnik" userId="0d9893ddda5f1b71" providerId="LiveId" clId="{7DF49FA8-5C12-4EF3-AE34-27FE13BEA594}" dt="2018-11-14T00:26:20.062" v="566" actId="26606"/>
          <ac:picMkLst>
            <pc:docMk/>
            <pc:sldMk cId="1063513300" sldId="258"/>
            <ac:picMk id="107" creationId="{EE09A529-E47C-4634-BB98-0A9526C372B4}"/>
          </ac:picMkLst>
        </pc:picChg>
        <pc:picChg chg="add del mod ord">
          <ac:chgData name="Ryan Solnik" userId="0d9893ddda5f1b71" providerId="LiveId" clId="{7DF49FA8-5C12-4EF3-AE34-27FE13BEA594}" dt="2018-11-14T01:27:16.030" v="805" actId="478"/>
          <ac:picMkLst>
            <pc:docMk/>
            <pc:sldMk cId="1063513300" sldId="258"/>
            <ac:picMk id="113" creationId="{79F01C29-B3E1-4EFD-A822-0E7ED66B2D18}"/>
          </ac:picMkLst>
        </pc:picChg>
        <pc:picChg chg="add del mod ord">
          <ac:chgData name="Ryan Solnik" userId="0d9893ddda5f1b71" providerId="LiveId" clId="{7DF49FA8-5C12-4EF3-AE34-27FE13BEA594}" dt="2018-11-14T01:37:28.312" v="824"/>
          <ac:picMkLst>
            <pc:docMk/>
            <pc:sldMk cId="1063513300" sldId="258"/>
            <ac:picMk id="117" creationId="{1727D2B0-64CC-4148-A3AA-1CA4FA1418C8}"/>
          </ac:picMkLst>
        </pc:picChg>
        <pc:picChg chg="add del">
          <ac:chgData name="Ryan Solnik" userId="0d9893ddda5f1b71" providerId="LiveId" clId="{7DF49FA8-5C12-4EF3-AE34-27FE13BEA594}" dt="2018-11-14T01:24:24.485" v="742" actId="26606"/>
          <ac:picMkLst>
            <pc:docMk/>
            <pc:sldMk cId="1063513300" sldId="258"/>
            <ac:picMk id="127" creationId="{54DDEBDD-D8BD-41A6-8A0D-B00E3768B0F9}"/>
          </ac:picMkLst>
        </pc:picChg>
        <pc:picChg chg="add del mod">
          <ac:chgData name="Ryan Solnik" userId="0d9893ddda5f1b71" providerId="LiveId" clId="{7DF49FA8-5C12-4EF3-AE34-27FE13BEA594}" dt="2018-11-15T01:16:35.674" v="2614"/>
          <ac:picMkLst>
            <pc:docMk/>
            <pc:sldMk cId="1063513300" sldId="258"/>
            <ac:picMk id="128" creationId="{6E650742-EA8B-4286-A98B-5C824C0A4794}"/>
          </ac:picMkLst>
        </pc:picChg>
        <pc:picChg chg="add del">
          <ac:chgData name="Ryan Solnik" userId="0d9893ddda5f1b71" providerId="LiveId" clId="{7DF49FA8-5C12-4EF3-AE34-27FE13BEA594}" dt="2018-11-14T01:24:42.226" v="747" actId="26606"/>
          <ac:picMkLst>
            <pc:docMk/>
            <pc:sldMk cId="1063513300" sldId="258"/>
            <ac:picMk id="130" creationId="{2CD1987F-8813-4F4A-BE57-BB00FB4F081B}"/>
          </ac:picMkLst>
        </pc:picChg>
        <pc:picChg chg="add del">
          <ac:chgData name="Ryan Solnik" userId="0d9893ddda5f1b71" providerId="LiveId" clId="{7DF49FA8-5C12-4EF3-AE34-27FE13BEA594}" dt="2018-11-14T01:21:16.020" v="717" actId="26606"/>
          <ac:picMkLst>
            <pc:docMk/>
            <pc:sldMk cId="1063513300" sldId="258"/>
            <ac:picMk id="139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1:21:16.426" v="719" actId="26606"/>
          <ac:picMkLst>
            <pc:docMk/>
            <pc:sldMk cId="1063513300" sldId="258"/>
            <ac:picMk id="141" creationId="{22901FED-4FC9-4ED5-8123-C98BCD1616BA}"/>
          </ac:picMkLst>
        </pc:picChg>
        <pc:picChg chg="add del">
          <ac:chgData name="Ryan Solnik" userId="0d9893ddda5f1b71" providerId="LiveId" clId="{7DF49FA8-5C12-4EF3-AE34-27FE13BEA594}" dt="2018-11-14T01:21:23.388" v="723" actId="26606"/>
          <ac:picMkLst>
            <pc:docMk/>
            <pc:sldMk cId="1063513300" sldId="258"/>
            <ac:picMk id="149" creationId="{24FB90F3-DFB9-42D4-B851-120249962A25}"/>
          </ac:picMkLst>
        </pc:picChg>
        <pc:picChg chg="add del">
          <ac:chgData name="Ryan Solnik" userId="0d9893ddda5f1b71" providerId="LiveId" clId="{7DF49FA8-5C12-4EF3-AE34-27FE13BEA594}" dt="2018-11-14T01:24:57.852" v="758" actId="26606"/>
          <ac:picMkLst>
            <pc:docMk/>
            <pc:sldMk cId="1063513300" sldId="258"/>
            <ac:picMk id="152" creationId="{DA6861EE-7660-46C9-80BD-173B8F7454B8}"/>
          </ac:picMkLst>
        </pc:picChg>
        <pc:picChg chg="add del">
          <ac:chgData name="Ryan Solnik" userId="0d9893ddda5f1b71" providerId="LiveId" clId="{7DF49FA8-5C12-4EF3-AE34-27FE13BEA594}" dt="2018-11-14T01:24:57.797" v="757" actId="26606"/>
          <ac:picMkLst>
            <pc:docMk/>
            <pc:sldMk cId="1063513300" sldId="258"/>
            <ac:picMk id="162" creationId="{DA6861EE-7660-46C9-80BD-173B8F7454B8}"/>
          </ac:picMkLst>
        </pc:picChg>
        <pc:picChg chg="add del">
          <ac:chgData name="Ryan Solnik" userId="0d9893ddda5f1b71" providerId="LiveId" clId="{7DF49FA8-5C12-4EF3-AE34-27FE13BEA594}" dt="2018-11-14T01:27:04.388" v="804" actId="26606"/>
          <ac:picMkLst>
            <pc:docMk/>
            <pc:sldMk cId="1063513300" sldId="258"/>
            <ac:picMk id="168" creationId="{2CD1987F-8813-4F4A-BE57-BB00FB4F081B}"/>
          </ac:picMkLst>
        </pc:picChg>
        <pc:picChg chg="add del">
          <ac:chgData name="Ryan Solnik" userId="0d9893ddda5f1b71" providerId="LiveId" clId="{7DF49FA8-5C12-4EF3-AE34-27FE13BEA594}" dt="2018-11-14T01:37:24.989" v="822" actId="26606"/>
          <ac:picMkLst>
            <pc:docMk/>
            <pc:sldMk cId="1063513300" sldId="258"/>
            <ac:picMk id="183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1:37:08.354" v="817" actId="26606"/>
          <ac:picMkLst>
            <pc:docMk/>
            <pc:sldMk cId="1063513300" sldId="258"/>
            <ac:picMk id="192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1:37:24.989" v="822" actId="26606"/>
          <ac:picMkLst>
            <pc:docMk/>
            <pc:sldMk cId="1063513300" sldId="258"/>
            <ac:picMk id="194" creationId="{53E66F28-0926-4CFB-BDAB-646CAB184CB0}"/>
          </ac:picMkLst>
        </pc:picChg>
        <pc:picChg chg="add del mod">
          <ac:chgData name="Ryan Solnik" userId="0d9893ddda5f1b71" providerId="LiveId" clId="{7DF49FA8-5C12-4EF3-AE34-27FE13BEA594}" dt="2018-11-14T00:14:56.899" v="374" actId="478"/>
          <ac:picMkLst>
            <pc:docMk/>
            <pc:sldMk cId="1063513300" sldId="258"/>
            <ac:picMk id="1026" creationId="{25407EC4-17FA-46A3-9700-CA486417F41F}"/>
          </ac:picMkLst>
        </pc:picChg>
        <pc:picChg chg="add del">
          <ac:chgData name="Ryan Solnik" userId="0d9893ddda5f1b71" providerId="LiveId" clId="{7DF49FA8-5C12-4EF3-AE34-27FE13BEA594}" dt="2018-11-14T00:14:56.321" v="373" actId="478"/>
          <ac:picMkLst>
            <pc:docMk/>
            <pc:sldMk cId="1063513300" sldId="258"/>
            <ac:picMk id="1028" creationId="{E65183DA-8A24-4F4F-8E7E-CC11D9741B82}"/>
          </ac:picMkLst>
        </pc:picChg>
        <pc:picChg chg="add del mod ord">
          <ac:chgData name="Ryan Solnik" userId="0d9893ddda5f1b71" providerId="LiveId" clId="{7DF49FA8-5C12-4EF3-AE34-27FE13BEA594}" dt="2018-11-14T00:25:56.968" v="563" actId="478"/>
          <ac:picMkLst>
            <pc:docMk/>
            <pc:sldMk cId="1063513300" sldId="258"/>
            <ac:picMk id="1030" creationId="{C891D3AE-A7BC-4EA5-A480-C29D860C25D8}"/>
          </ac:picMkLst>
        </pc:picChg>
        <pc:picChg chg="add del">
          <ac:chgData name="Ryan Solnik" userId="0d9893ddda5f1b71" providerId="LiveId" clId="{7DF49FA8-5C12-4EF3-AE34-27FE13BEA594}" dt="2018-11-14T00:21:31.029" v="468" actId="26606"/>
          <ac:picMkLst>
            <pc:docMk/>
            <pc:sldMk cId="1063513300" sldId="258"/>
            <ac:picMk id="1032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0:21:33.698" v="472" actId="26606"/>
          <ac:picMkLst>
            <pc:docMk/>
            <pc:sldMk cId="1063513300" sldId="258"/>
            <ac:picMk id="1036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0:22:08.573" v="489" actId="26606"/>
          <ac:picMkLst>
            <pc:docMk/>
            <pc:sldMk cId="1063513300" sldId="258"/>
            <ac:picMk id="1039" creationId="{2EE1BDFD-564B-44A4-841A-50D6A8E75CB4}"/>
          </ac:picMkLst>
        </pc:picChg>
        <pc:picChg chg="add del">
          <ac:chgData name="Ryan Solnik" userId="0d9893ddda5f1b71" providerId="LiveId" clId="{7DF49FA8-5C12-4EF3-AE34-27FE13BEA594}" dt="2018-11-14T00:21:41.289" v="478" actId="26606"/>
          <ac:picMkLst>
            <pc:docMk/>
            <pc:sldMk cId="1063513300" sldId="258"/>
            <ac:picMk id="1044" creationId="{AE113210-7872-481A-ADE6-3A05CCAF5EB2}"/>
          </ac:picMkLst>
        </pc:picChg>
        <pc:picChg chg="add del">
          <ac:chgData name="Ryan Solnik" userId="0d9893ddda5f1b71" providerId="LiveId" clId="{7DF49FA8-5C12-4EF3-AE34-27FE13BEA594}" dt="2018-11-14T00:22:08.549" v="488" actId="26606"/>
          <ac:picMkLst>
            <pc:docMk/>
            <pc:sldMk cId="1063513300" sldId="258"/>
            <ac:picMk id="1057" creationId="{EE09A529-E47C-4634-BB98-0A9526C372B4}"/>
          </ac:picMkLst>
        </pc:picChg>
        <pc:picChg chg="add del">
          <ac:chgData name="Ryan Solnik" userId="0d9893ddda5f1b71" providerId="LiveId" clId="{7DF49FA8-5C12-4EF3-AE34-27FE13BEA594}" dt="2018-11-14T00:24:58.907" v="549" actId="26606"/>
          <ac:picMkLst>
            <pc:docMk/>
            <pc:sldMk cId="1063513300" sldId="258"/>
            <ac:picMk id="1060" creationId="{54DDEBDD-D8BD-41A6-8A0D-B00E3768B0F9}"/>
          </ac:picMkLst>
        </pc:picChg>
        <pc:picChg chg="add del">
          <ac:chgData name="Ryan Solnik" userId="0d9893ddda5f1b71" providerId="LiveId" clId="{7DF49FA8-5C12-4EF3-AE34-27FE13BEA594}" dt="2018-11-14T00:26:38.084" v="575" actId="26606"/>
          <ac:picMkLst>
            <pc:docMk/>
            <pc:sldMk cId="1063513300" sldId="258"/>
            <ac:picMk id="1062" creationId="{54DDEBDD-D8BD-41A6-8A0D-B00E3768B0F9}"/>
          </ac:picMkLst>
        </pc:picChg>
        <pc:picChg chg="add del">
          <ac:chgData name="Ryan Solnik" userId="0d9893ddda5f1b71" providerId="LiveId" clId="{7DF49FA8-5C12-4EF3-AE34-27FE13BEA594}" dt="2018-11-14T00:26:28.703" v="568" actId="26606"/>
          <ac:picMkLst>
            <pc:docMk/>
            <pc:sldMk cId="1063513300" sldId="258"/>
            <ac:picMk id="1064" creationId="{54DDEBDD-D8BD-41A6-8A0D-B00E3768B0F9}"/>
          </ac:picMkLst>
        </pc:picChg>
        <pc:picChg chg="add del">
          <ac:chgData name="Ryan Solnik" userId="0d9893ddda5f1b71" providerId="LiveId" clId="{7DF49FA8-5C12-4EF3-AE34-27FE13BEA594}" dt="2018-11-14T00:26:34.090" v="572" actId="26606"/>
          <ac:picMkLst>
            <pc:docMk/>
            <pc:sldMk cId="1063513300" sldId="258"/>
            <ac:picMk id="1069" creationId="{EE09A529-E47C-4634-BB98-0A9526C372B4}"/>
          </ac:picMkLst>
        </pc:picChg>
        <pc:picChg chg="add del">
          <ac:chgData name="Ryan Solnik" userId="0d9893ddda5f1b71" providerId="LiveId" clId="{7DF49FA8-5C12-4EF3-AE34-27FE13BEA594}" dt="2018-11-14T00:28:55.043" v="597" actId="26606"/>
          <ac:picMkLst>
            <pc:docMk/>
            <pc:sldMk cId="1063513300" sldId="258"/>
            <ac:picMk id="1074" creationId="{54DDEBDD-D8BD-41A6-8A0D-B00E3768B0F9}"/>
          </ac:picMkLst>
        </pc:picChg>
        <pc:picChg chg="add del">
          <ac:chgData name="Ryan Solnik" userId="0d9893ddda5f1b71" providerId="LiveId" clId="{7DF49FA8-5C12-4EF3-AE34-27FE13BEA594}" dt="2018-11-14T00:29:33.920" v="599" actId="26606"/>
          <ac:picMkLst>
            <pc:docMk/>
            <pc:sldMk cId="1063513300" sldId="258"/>
            <ac:picMk id="1082" creationId="{19AE98B8-B73A-4724-B639-017087F9239F}"/>
          </ac:picMkLst>
        </pc:picChg>
        <pc:cxnChg chg="add del">
          <ac:chgData name="Ryan Solnik" userId="0d9893ddda5f1b71" providerId="LiveId" clId="{7DF49FA8-5C12-4EF3-AE34-27FE13BEA594}" dt="2018-11-14T00:21:43.103" v="480" actId="26606"/>
          <ac:cxnSpMkLst>
            <pc:docMk/>
            <pc:sldMk cId="1063513300" sldId="258"/>
            <ac:cxnSpMk id="1047" creationId="{20E3A342-4D61-4E3F-AF90-1AB42AEB96CC}"/>
          </ac:cxnSpMkLst>
        </pc:cxnChg>
        <pc:cxnChg chg="add del">
          <ac:chgData name="Ryan Solnik" userId="0d9893ddda5f1b71" providerId="LiveId" clId="{7DF49FA8-5C12-4EF3-AE34-27FE13BEA594}" dt="2018-11-14T00:22:00.497" v="484" actId="26606"/>
          <ac:cxnSpMkLst>
            <pc:docMk/>
            <pc:sldMk cId="1063513300" sldId="258"/>
            <ac:cxnSpMk id="1053" creationId="{20E3A342-4D61-4E3F-AF90-1AB42AEB96CC}"/>
          </ac:cxnSpMkLst>
        </pc:cxnChg>
        <pc:cxnChg chg="add del">
          <ac:chgData name="Ryan Solnik" userId="0d9893ddda5f1b71" providerId="LiveId" clId="{7DF49FA8-5C12-4EF3-AE34-27FE13BEA594}" dt="2018-11-14T00:26:38.059" v="574" actId="26606"/>
          <ac:cxnSpMkLst>
            <pc:docMk/>
            <pc:sldMk cId="1063513300" sldId="258"/>
            <ac:cxnSpMk id="1072" creationId="{E4A809D5-3600-46D4-A466-67F2349A54FB}"/>
          </ac:cxnSpMkLst>
        </pc:cxnChg>
        <pc:cxnChg chg="add del">
          <ac:chgData name="Ryan Solnik" userId="0d9893ddda5f1b71" providerId="LiveId" clId="{7DF49FA8-5C12-4EF3-AE34-27FE13BEA594}" dt="2018-11-14T00:28:54.598" v="594" actId="26606"/>
          <ac:cxnSpMkLst>
            <pc:docMk/>
            <pc:sldMk cId="1063513300" sldId="258"/>
            <ac:cxnSpMk id="1077" creationId="{20E3A342-4D61-4E3F-AF90-1AB42AEB96CC}"/>
          </ac:cxnSpMkLst>
        </pc:cxnChg>
      </pc:sldChg>
      <pc:sldChg chg="addSp delSp modSp mod ord setBg setClrOvrMap">
        <pc:chgData name="Ryan Solnik" userId="0d9893ddda5f1b71" providerId="LiveId" clId="{7DF49FA8-5C12-4EF3-AE34-27FE13BEA594}" dt="2018-11-15T02:20:35.215" v="4240" actId="313"/>
        <pc:sldMkLst>
          <pc:docMk/>
          <pc:sldMk cId="1375454645" sldId="259"/>
        </pc:sldMkLst>
        <pc:spChg chg="mod ord">
          <ac:chgData name="Ryan Solnik" userId="0d9893ddda5f1b71" providerId="LiveId" clId="{7DF49FA8-5C12-4EF3-AE34-27FE13BEA594}" dt="2018-11-15T01:54:54.909" v="4070" actId="1076"/>
          <ac:spMkLst>
            <pc:docMk/>
            <pc:sldMk cId="1375454645" sldId="259"/>
            <ac:spMk id="2" creationId="{72E3AB8A-4637-4E15-9B56-0CCDE4B1BB57}"/>
          </ac:spMkLst>
        </pc:spChg>
        <pc:spChg chg="add del mod">
          <ac:chgData name="Ryan Solnik" userId="0d9893ddda5f1b71" providerId="LiveId" clId="{7DF49FA8-5C12-4EF3-AE34-27FE13BEA594}" dt="2018-11-15T01:34:06.864" v="3654" actId="478"/>
          <ac:spMkLst>
            <pc:docMk/>
            <pc:sldMk cId="1375454645" sldId="259"/>
            <ac:spMk id="3" creationId="{12323B2A-42B3-4E15-B9FD-6F66E3A48154}"/>
          </ac:spMkLst>
        </pc:spChg>
        <pc:spChg chg="del mod ord">
          <ac:chgData name="Ryan Solnik" userId="0d9893ddda5f1b71" providerId="LiveId" clId="{7DF49FA8-5C12-4EF3-AE34-27FE13BEA594}" dt="2018-11-14T01:51:22.352" v="1418"/>
          <ac:spMkLst>
            <pc:docMk/>
            <pc:sldMk cId="1375454645" sldId="259"/>
            <ac:spMk id="7" creationId="{280C20BC-8E14-4B6E-8B7C-161D98723FAF}"/>
          </ac:spMkLst>
        </pc:spChg>
        <pc:spChg chg="add del mod">
          <ac:chgData name="Ryan Solnik" userId="0d9893ddda5f1b71" providerId="LiveId" clId="{7DF49FA8-5C12-4EF3-AE34-27FE13BEA594}" dt="2018-11-14T01:53:21.270" v="1426" actId="478"/>
          <ac:spMkLst>
            <pc:docMk/>
            <pc:sldMk cId="1375454645" sldId="259"/>
            <ac:spMk id="8" creationId="{3BCF47B5-9EA2-48A5-9F2D-392DD2400A5C}"/>
          </ac:spMkLst>
        </pc:spChg>
        <pc:spChg chg="add mod">
          <ac:chgData name="Ryan Solnik" userId="0d9893ddda5f1b71" providerId="LiveId" clId="{7DF49FA8-5C12-4EF3-AE34-27FE13BEA594}" dt="2018-11-15T02:20:35.215" v="4240" actId="313"/>
          <ac:spMkLst>
            <pc:docMk/>
            <pc:sldMk cId="1375454645" sldId="259"/>
            <ac:spMk id="9" creationId="{9827B744-B918-4BED-9462-318C46F971B7}"/>
          </ac:spMkLst>
        </pc:spChg>
        <pc:spChg chg="add del mod">
          <ac:chgData name="Ryan Solnik" userId="0d9893ddda5f1b71" providerId="LiveId" clId="{7DF49FA8-5C12-4EF3-AE34-27FE13BEA594}" dt="2018-11-14T01:56:17.775" v="1546"/>
          <ac:spMkLst>
            <pc:docMk/>
            <pc:sldMk cId="1375454645" sldId="259"/>
            <ac:spMk id="9" creationId="{C411846E-1968-43C4-B662-5781EF210131}"/>
          </ac:spMkLst>
        </pc:spChg>
        <pc:spChg chg="add del mod">
          <ac:chgData name="Ryan Solnik" userId="0d9893ddda5f1b71" providerId="LiveId" clId="{7DF49FA8-5C12-4EF3-AE34-27FE13BEA594}" dt="2018-11-14T02:53:50.753" v="1567" actId="478"/>
          <ac:spMkLst>
            <pc:docMk/>
            <pc:sldMk cId="1375454645" sldId="259"/>
            <ac:spMk id="11" creationId="{34E9C7F5-5683-4DBE-A5EA-F44595442FFD}"/>
          </ac:spMkLst>
        </pc:spChg>
        <pc:spChg chg="del mod">
          <ac:chgData name="Ryan Solnik" userId="0d9893ddda5f1b71" providerId="LiveId" clId="{7DF49FA8-5C12-4EF3-AE34-27FE13BEA594}" dt="2018-11-14T00:03:27.760" v="205" actId="26606"/>
          <ac:spMkLst>
            <pc:docMk/>
            <pc:sldMk cId="1375454645" sldId="259"/>
            <ac:spMk id="17" creationId="{1566E84E-FFD2-4929-AB3B-BDC9602933E8}"/>
          </ac:spMkLst>
        </pc:spChg>
        <pc:spChg chg="del mod">
          <ac:chgData name="Ryan Solnik" userId="0d9893ddda5f1b71" providerId="LiveId" clId="{7DF49FA8-5C12-4EF3-AE34-27FE13BEA594}" dt="2018-11-14T00:03:27.760" v="205" actId="26606"/>
          <ac:spMkLst>
            <pc:docMk/>
            <pc:sldMk cId="1375454645" sldId="259"/>
            <ac:spMk id="18" creationId="{8D9F70EE-7A6A-4991-8ED6-D9FE9DE94F02}"/>
          </ac:spMkLst>
        </pc:spChg>
        <pc:spChg chg="add del">
          <ac:chgData name="Ryan Solnik" userId="0d9893ddda5f1b71" providerId="LiveId" clId="{7DF49FA8-5C12-4EF3-AE34-27FE13BEA594}" dt="2018-11-14T00:16:28.172" v="395" actId="26606"/>
          <ac:spMkLst>
            <pc:docMk/>
            <pc:sldMk cId="1375454645" sldId="259"/>
            <ac:spMk id="69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03:43.717" v="209" actId="26606"/>
          <ac:spMkLst>
            <pc:docMk/>
            <pc:sldMk cId="1375454645" sldId="259"/>
            <ac:spMk id="71" creationId="{EF9B8DF2-C3F5-49A2-94D2-F7B65A0F1F15}"/>
          </ac:spMkLst>
        </pc:spChg>
        <pc:spChg chg="add del">
          <ac:chgData name="Ryan Solnik" userId="0d9893ddda5f1b71" providerId="LiveId" clId="{7DF49FA8-5C12-4EF3-AE34-27FE13BEA594}" dt="2018-11-14T00:09:09.454" v="283" actId="26606"/>
          <ac:spMkLst>
            <pc:docMk/>
            <pc:sldMk cId="1375454645" sldId="259"/>
            <ac:spMk id="73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09:09.454" v="283" actId="26606"/>
          <ac:spMkLst>
            <pc:docMk/>
            <pc:sldMk cId="1375454645" sldId="259"/>
            <ac:spMk id="77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09:09.454" v="283" actId="26606"/>
          <ac:spMkLst>
            <pc:docMk/>
            <pc:sldMk cId="1375454645" sldId="259"/>
            <ac:spMk id="79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08:59.216" v="265" actId="26606"/>
          <ac:spMkLst>
            <pc:docMk/>
            <pc:sldMk cId="1375454645" sldId="259"/>
            <ac:spMk id="83" creationId="{98BA90CC-0056-473E-80AE-8CB0EE6ACCBB}"/>
          </ac:spMkLst>
        </pc:spChg>
        <pc:spChg chg="add del">
          <ac:chgData name="Ryan Solnik" userId="0d9893ddda5f1b71" providerId="LiveId" clId="{7DF49FA8-5C12-4EF3-AE34-27FE13BEA594}" dt="2018-11-14T00:10:58.727" v="324" actId="26606"/>
          <ac:spMkLst>
            <pc:docMk/>
            <pc:sldMk cId="1375454645" sldId="259"/>
            <ac:spMk id="84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09:01.665" v="269" actId="26606"/>
          <ac:spMkLst>
            <pc:docMk/>
            <pc:sldMk cId="1375454645" sldId="259"/>
            <ac:spMk id="85" creationId="{90795B4D-5022-4A7F-A01D-8D880B7CDBE6}"/>
          </ac:spMkLst>
        </pc:spChg>
        <pc:spChg chg="add del">
          <ac:chgData name="Ryan Solnik" userId="0d9893ddda5f1b71" providerId="LiveId" clId="{7DF49FA8-5C12-4EF3-AE34-27FE13BEA594}" dt="2018-11-14T00:09:01.665" v="269" actId="26606"/>
          <ac:spMkLst>
            <pc:docMk/>
            <pc:sldMk cId="1375454645" sldId="259"/>
            <ac:spMk id="87" creationId="{AFD19018-DE7C-4796-ADF2-AD2EB0FC0D9C}"/>
          </ac:spMkLst>
        </pc:spChg>
        <pc:spChg chg="add del">
          <ac:chgData name="Ryan Solnik" userId="0d9893ddda5f1b71" providerId="LiveId" clId="{7DF49FA8-5C12-4EF3-AE34-27FE13BEA594}" dt="2018-11-14T00:10:58.727" v="324" actId="26606"/>
          <ac:spMkLst>
            <pc:docMk/>
            <pc:sldMk cId="1375454645" sldId="259"/>
            <ac:spMk id="88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09:01.665" v="269" actId="26606"/>
          <ac:spMkLst>
            <pc:docMk/>
            <pc:sldMk cId="1375454645" sldId="259"/>
            <ac:spMk id="89" creationId="{B1A0A2C2-4F85-44AF-8708-8DCA4B550CB8}"/>
          </ac:spMkLst>
        </pc:spChg>
        <pc:spChg chg="add del">
          <ac:chgData name="Ryan Solnik" userId="0d9893ddda5f1b71" providerId="LiveId" clId="{7DF49FA8-5C12-4EF3-AE34-27FE13BEA594}" dt="2018-11-14T00:10:58.727" v="324" actId="26606"/>
          <ac:spMkLst>
            <pc:docMk/>
            <pc:sldMk cId="1375454645" sldId="259"/>
            <ac:spMk id="90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12:45.999" v="355" actId="26606"/>
          <ac:spMkLst>
            <pc:docMk/>
            <pc:sldMk cId="1375454645" sldId="259"/>
            <ac:spMk id="92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12:45.999" v="355" actId="26606"/>
          <ac:spMkLst>
            <pc:docMk/>
            <pc:sldMk cId="1375454645" sldId="259"/>
            <ac:spMk id="94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10:11.320" v="301" actId="26606"/>
          <ac:spMkLst>
            <pc:docMk/>
            <pc:sldMk cId="1375454645" sldId="259"/>
            <ac:spMk id="95" creationId="{F56F5174-31D9-4DBB-AAB7-A1FD7BDB1352}"/>
          </ac:spMkLst>
        </pc:spChg>
        <pc:spChg chg="add del">
          <ac:chgData name="Ryan Solnik" userId="0d9893ddda5f1b71" providerId="LiveId" clId="{7DF49FA8-5C12-4EF3-AE34-27FE13BEA594}" dt="2018-11-14T00:12:45.999" v="355" actId="26606"/>
          <ac:spMkLst>
            <pc:docMk/>
            <pc:sldMk cId="1375454645" sldId="259"/>
            <ac:spMk id="96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10:11.320" v="301" actId="26606"/>
          <ac:spMkLst>
            <pc:docMk/>
            <pc:sldMk cId="1375454645" sldId="259"/>
            <ac:spMk id="99" creationId="{F9A95BEE-6BB1-4A28-A8E6-A34B2E42EF87}"/>
          </ac:spMkLst>
        </pc:spChg>
        <pc:spChg chg="add del">
          <ac:chgData name="Ryan Solnik" userId="0d9893ddda5f1b71" providerId="LiveId" clId="{7DF49FA8-5C12-4EF3-AE34-27FE13BEA594}" dt="2018-11-14T00:12:45.042" v="349" actId="26606"/>
          <ac:spMkLst>
            <pc:docMk/>
            <pc:sldMk cId="1375454645" sldId="259"/>
            <ac:spMk id="100" creationId="{2C6A2225-94AF-4BC4-98F4-77746E7B10A9}"/>
          </ac:spMkLst>
        </pc:spChg>
        <pc:spChg chg="add del">
          <ac:chgData name="Ryan Solnik" userId="0d9893ddda5f1b71" providerId="LiveId" clId="{7DF49FA8-5C12-4EF3-AE34-27FE13BEA594}" dt="2018-11-14T00:12:45.042" v="349" actId="26606"/>
          <ac:spMkLst>
            <pc:docMk/>
            <pc:sldMk cId="1375454645" sldId="259"/>
            <ac:spMk id="103" creationId="{648F5915-2CE1-4F74-88C5-D4366893D2DF}"/>
          </ac:spMkLst>
        </pc:spChg>
        <pc:spChg chg="add del">
          <ac:chgData name="Ryan Solnik" userId="0d9893ddda5f1b71" providerId="LiveId" clId="{7DF49FA8-5C12-4EF3-AE34-27FE13BEA594}" dt="2018-11-14T00:12:45.614" v="351" actId="26606"/>
          <ac:spMkLst>
            <pc:docMk/>
            <pc:sldMk cId="1375454645" sldId="259"/>
            <ac:spMk id="105" creationId="{DF4CE22F-8463-44F2-BE50-65D9B5035E87}"/>
          </ac:spMkLst>
        </pc:spChg>
        <pc:spChg chg="add del">
          <ac:chgData name="Ryan Solnik" userId="0d9893ddda5f1b71" providerId="LiveId" clId="{7DF49FA8-5C12-4EF3-AE34-27FE13BEA594}" dt="2018-11-14T00:12:45.614" v="351" actId="26606"/>
          <ac:spMkLst>
            <pc:docMk/>
            <pc:sldMk cId="1375454645" sldId="259"/>
            <ac:spMk id="106" creationId="{0F6CDC51-8D27-4BF4-AB33-7D5905E80D90}"/>
          </ac:spMkLst>
        </pc:spChg>
        <pc:spChg chg="add del">
          <ac:chgData name="Ryan Solnik" userId="0d9893ddda5f1b71" providerId="LiveId" clId="{7DF49FA8-5C12-4EF3-AE34-27FE13BEA594}" dt="2018-11-14T00:12:45.614" v="351" actId="26606"/>
          <ac:spMkLst>
            <pc:docMk/>
            <pc:sldMk cId="1375454645" sldId="259"/>
            <ac:spMk id="107" creationId="{3FA1383B-2709-4E36-8FF8-7A737213B4CB}"/>
          </ac:spMkLst>
        </pc:spChg>
        <pc:spChg chg="add del">
          <ac:chgData name="Ryan Solnik" userId="0d9893ddda5f1b71" providerId="LiveId" clId="{7DF49FA8-5C12-4EF3-AE34-27FE13BEA594}" dt="2018-11-14T00:12:45.972" v="354" actId="26606"/>
          <ac:spMkLst>
            <pc:docMk/>
            <pc:sldMk cId="1375454645" sldId="259"/>
            <ac:spMk id="110" creationId="{37FEB674-D811-4FFE-A878-29D0C0ED18D4}"/>
          </ac:spMkLst>
        </pc:spChg>
        <pc:spChg chg="add del">
          <ac:chgData name="Ryan Solnik" userId="0d9893ddda5f1b71" providerId="LiveId" clId="{7DF49FA8-5C12-4EF3-AE34-27FE13BEA594}" dt="2018-11-14T00:16:02.219" v="379" actId="26606"/>
          <ac:spMkLst>
            <pc:docMk/>
            <pc:sldMk cId="1375454645" sldId="259"/>
            <ac:spMk id="117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16:02.219" v="379" actId="26606"/>
          <ac:spMkLst>
            <pc:docMk/>
            <pc:sldMk cId="1375454645" sldId="259"/>
            <ac:spMk id="121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16:02.219" v="379" actId="26606"/>
          <ac:spMkLst>
            <pc:docMk/>
            <pc:sldMk cId="1375454645" sldId="259"/>
            <ac:spMk id="123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20:46.953" v="460" actId="26606"/>
          <ac:spMkLst>
            <pc:docMk/>
            <pc:sldMk cId="1375454645" sldId="259"/>
            <ac:spMk id="129" creationId="{F56F5174-31D9-4DBB-AAB7-A1FD7BDB1352}"/>
          </ac:spMkLst>
        </pc:spChg>
        <pc:spChg chg="add del">
          <ac:chgData name="Ryan Solnik" userId="0d9893ddda5f1b71" providerId="LiveId" clId="{7DF49FA8-5C12-4EF3-AE34-27FE13BEA594}" dt="2018-11-14T00:16:28.172" v="395" actId="26606"/>
          <ac:spMkLst>
            <pc:docMk/>
            <pc:sldMk cId="1375454645" sldId="259"/>
            <ac:spMk id="131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16:28.172" v="395" actId="26606"/>
          <ac:spMkLst>
            <pc:docMk/>
            <pc:sldMk cId="1375454645" sldId="259"/>
            <ac:spMk id="132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20:46.953" v="460" actId="26606"/>
          <ac:spMkLst>
            <pc:docMk/>
            <pc:sldMk cId="1375454645" sldId="259"/>
            <ac:spMk id="133" creationId="{F9A95BEE-6BB1-4A28-A8E6-A34B2E42EF87}"/>
          </ac:spMkLst>
        </pc:spChg>
        <pc:spChg chg="add del">
          <ac:chgData name="Ryan Solnik" userId="0d9893ddda5f1b71" providerId="LiveId" clId="{7DF49FA8-5C12-4EF3-AE34-27FE13BEA594}" dt="2018-11-14T00:16:24.222" v="388" actId="26606"/>
          <ac:spMkLst>
            <pc:docMk/>
            <pc:sldMk cId="1375454645" sldId="259"/>
            <ac:spMk id="136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07:33.010" v="240" actId="26606"/>
          <ac:spMkLst>
            <pc:docMk/>
            <pc:sldMk cId="1375454645" sldId="259"/>
            <ac:spMk id="139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16:24.222" v="388" actId="26606"/>
          <ac:spMkLst>
            <pc:docMk/>
            <pc:sldMk cId="1375454645" sldId="259"/>
            <ac:spMk id="140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07:33.010" v="240" actId="26606"/>
          <ac:spMkLst>
            <pc:docMk/>
            <pc:sldMk cId="1375454645" sldId="259"/>
            <ac:spMk id="141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20:30.471" v="453" actId="26606"/>
          <ac:spMkLst>
            <pc:docMk/>
            <pc:sldMk cId="1375454645" sldId="259"/>
            <ac:spMk id="142" creationId="{37FEB674-D811-4FFE-A878-29D0C0ED18D4}"/>
          </ac:spMkLst>
        </pc:spChg>
        <pc:spChg chg="add del">
          <ac:chgData name="Ryan Solnik" userId="0d9893ddda5f1b71" providerId="LiveId" clId="{7DF49FA8-5C12-4EF3-AE34-27FE13BEA594}" dt="2018-11-14T00:16:24.222" v="388" actId="26606"/>
          <ac:spMkLst>
            <pc:docMk/>
            <pc:sldMk cId="1375454645" sldId="259"/>
            <ac:spMk id="143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20:38.139" v="456" actId="26606"/>
          <ac:spMkLst>
            <pc:docMk/>
            <pc:sldMk cId="1375454645" sldId="259"/>
            <ac:spMk id="144" creationId="{4F74D28C-3268-4E35-8EE1-D92CB4A85A7D}"/>
          </ac:spMkLst>
        </pc:spChg>
        <pc:spChg chg="add del">
          <ac:chgData name="Ryan Solnik" userId="0d9893ddda5f1b71" providerId="LiveId" clId="{7DF49FA8-5C12-4EF3-AE34-27FE13BEA594}" dt="2018-11-14T00:16:27.440" v="392" actId="26606"/>
          <ac:spMkLst>
            <pc:docMk/>
            <pc:sldMk cId="1375454645" sldId="259"/>
            <ac:spMk id="147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16:27.440" v="392" actId="26606"/>
          <ac:spMkLst>
            <pc:docMk/>
            <pc:sldMk cId="1375454645" sldId="259"/>
            <ac:spMk id="149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16:27.440" v="392" actId="26606"/>
          <ac:spMkLst>
            <pc:docMk/>
            <pc:sldMk cId="1375454645" sldId="259"/>
            <ac:spMk id="150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16:28.142" v="394" actId="26606"/>
          <ac:spMkLst>
            <pc:docMk/>
            <pc:sldMk cId="1375454645" sldId="259"/>
            <ac:spMk id="152" creationId="{0F6CDC51-8D27-4BF4-AB33-7D5905E80D90}"/>
          </ac:spMkLst>
        </pc:spChg>
        <pc:spChg chg="add del">
          <ac:chgData name="Ryan Solnik" userId="0d9893ddda5f1b71" providerId="LiveId" clId="{7DF49FA8-5C12-4EF3-AE34-27FE13BEA594}" dt="2018-11-14T00:16:28.142" v="394" actId="26606"/>
          <ac:spMkLst>
            <pc:docMk/>
            <pc:sldMk cId="1375454645" sldId="259"/>
            <ac:spMk id="154" creationId="{DF4CE22F-8463-44F2-BE50-65D9B5035E87}"/>
          </ac:spMkLst>
        </pc:spChg>
        <pc:spChg chg="add del">
          <ac:chgData name="Ryan Solnik" userId="0d9893ddda5f1b71" providerId="LiveId" clId="{7DF49FA8-5C12-4EF3-AE34-27FE13BEA594}" dt="2018-11-14T00:16:28.142" v="394" actId="26606"/>
          <ac:spMkLst>
            <pc:docMk/>
            <pc:sldMk cId="1375454645" sldId="259"/>
            <ac:spMk id="155" creationId="{3FA1383B-2709-4E36-8FF8-7A737213B4CB}"/>
          </ac:spMkLst>
        </pc:spChg>
        <pc:spChg chg="add del">
          <ac:chgData name="Ryan Solnik" userId="0d9893ddda5f1b71" providerId="LiveId" clId="{7DF49FA8-5C12-4EF3-AE34-27FE13BEA594}" dt="2018-11-14T00:25:38.184" v="552" actId="26606"/>
          <ac:spMkLst>
            <pc:docMk/>
            <pc:sldMk cId="1375454645" sldId="259"/>
            <ac:spMk id="156" creationId="{86C7B4A1-154A-4DF0-AC46-F88D75A2E0FD}"/>
          </ac:spMkLst>
        </pc:spChg>
        <pc:spChg chg="add del">
          <ac:chgData name="Ryan Solnik" userId="0d9893ddda5f1b71" providerId="LiveId" clId="{7DF49FA8-5C12-4EF3-AE34-27FE13BEA594}" dt="2018-11-14T00:16:54.593" v="410" actId="26606"/>
          <ac:spMkLst>
            <pc:docMk/>
            <pc:sldMk cId="1375454645" sldId="259"/>
            <ac:spMk id="157" creationId="{EB181E26-89C4-4A14-92DE-0F4C4B0E9484}"/>
          </ac:spMkLst>
        </pc:spChg>
        <pc:spChg chg="add del">
          <ac:chgData name="Ryan Solnik" userId="0d9893ddda5f1b71" providerId="LiveId" clId="{7DF49FA8-5C12-4EF3-AE34-27FE13BEA594}" dt="2018-11-14T00:16:54.593" v="410" actId="26606"/>
          <ac:spMkLst>
            <pc:docMk/>
            <pc:sldMk cId="1375454645" sldId="259"/>
            <ac:spMk id="158" creationId="{13958066-7CBD-4B89-8F46-614C4F28BCF9}"/>
          </ac:spMkLst>
        </pc:spChg>
        <pc:spChg chg="add del">
          <ac:chgData name="Ryan Solnik" userId="0d9893ddda5f1b71" providerId="LiveId" clId="{7DF49FA8-5C12-4EF3-AE34-27FE13BEA594}" dt="2018-11-14T00:16:41.681" v="397" actId="26606"/>
          <ac:spMkLst>
            <pc:docMk/>
            <pc:sldMk cId="1375454645" sldId="259"/>
            <ac:spMk id="160" creationId="{7EB6695E-BED5-4DA3-8C9B-AD301AEF4776}"/>
          </ac:spMkLst>
        </pc:spChg>
        <pc:spChg chg="add del">
          <ac:chgData name="Ryan Solnik" userId="0d9893ddda5f1b71" providerId="LiveId" clId="{7DF49FA8-5C12-4EF3-AE34-27FE13BEA594}" dt="2018-11-14T00:16:42.308" v="399" actId="26606"/>
          <ac:spMkLst>
            <pc:docMk/>
            <pc:sldMk cId="1375454645" sldId="259"/>
            <ac:spMk id="162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16:42.308" v="399" actId="26606"/>
          <ac:spMkLst>
            <pc:docMk/>
            <pc:sldMk cId="1375454645" sldId="259"/>
            <ac:spMk id="164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16:42.308" v="399" actId="26606"/>
          <ac:spMkLst>
            <pc:docMk/>
            <pc:sldMk cId="1375454645" sldId="259"/>
            <ac:spMk id="165" creationId="{FEBD362A-CC27-47D9-8FC3-A5E91BA0760C}"/>
          </ac:spMkLst>
        </pc:spChg>
        <pc:spChg chg="add del mod">
          <ac:chgData name="Ryan Solnik" userId="0d9893ddda5f1b71" providerId="LiveId" clId="{7DF49FA8-5C12-4EF3-AE34-27FE13BEA594}" dt="2018-11-14T02:54:11.298" v="1571"/>
          <ac:spMkLst>
            <pc:docMk/>
            <pc:sldMk cId="1375454645" sldId="259"/>
            <ac:spMk id="166" creationId="{69B25AF2-B111-41F0-B1FA-1BA19D30C9AD}"/>
          </ac:spMkLst>
        </pc:spChg>
        <pc:spChg chg="add del">
          <ac:chgData name="Ryan Solnik" userId="0d9893ddda5f1b71" providerId="LiveId" clId="{7DF49FA8-5C12-4EF3-AE34-27FE13BEA594}" dt="2018-11-14T00:16:43.803" v="401" actId="26606"/>
          <ac:spMkLst>
            <pc:docMk/>
            <pc:sldMk cId="1375454645" sldId="259"/>
            <ac:spMk id="167" creationId="{EB181E26-89C4-4A14-92DE-0F4C4B0E9484}"/>
          </ac:spMkLst>
        </pc:spChg>
        <pc:spChg chg="add del">
          <ac:chgData name="Ryan Solnik" userId="0d9893ddda5f1b71" providerId="LiveId" clId="{7DF49FA8-5C12-4EF3-AE34-27FE13BEA594}" dt="2018-11-14T00:16:43.803" v="401" actId="26606"/>
          <ac:spMkLst>
            <pc:docMk/>
            <pc:sldMk cId="1375454645" sldId="259"/>
            <ac:spMk id="168" creationId="{13958066-7CBD-4B89-8F46-614C4F28BCF9}"/>
          </ac:spMkLst>
        </pc:spChg>
        <pc:spChg chg="add del">
          <ac:chgData name="Ryan Solnik" userId="0d9893ddda5f1b71" providerId="LiveId" clId="{7DF49FA8-5C12-4EF3-AE34-27FE13BEA594}" dt="2018-11-14T01:56:18.598" v="1548"/>
          <ac:spMkLst>
            <pc:docMk/>
            <pc:sldMk cId="1375454645" sldId="259"/>
            <ac:spMk id="169" creationId="{476971CA-93AF-47CF-B5DA-737A56149A03}"/>
          </ac:spMkLst>
        </pc:spChg>
        <pc:spChg chg="add del">
          <ac:chgData name="Ryan Solnik" userId="0d9893ddda5f1b71" providerId="LiveId" clId="{7DF49FA8-5C12-4EF3-AE34-27FE13BEA594}" dt="2018-11-14T00:16:44.278" v="403" actId="26606"/>
          <ac:spMkLst>
            <pc:docMk/>
            <pc:sldMk cId="1375454645" sldId="259"/>
            <ac:spMk id="170" creationId="{2C6A2225-94AF-4BC4-98F4-77746E7B10A9}"/>
          </ac:spMkLst>
        </pc:spChg>
        <pc:spChg chg="add del">
          <ac:chgData name="Ryan Solnik" userId="0d9893ddda5f1b71" providerId="LiveId" clId="{7DF49FA8-5C12-4EF3-AE34-27FE13BEA594}" dt="2018-11-14T00:16:44.278" v="403" actId="26606"/>
          <ac:spMkLst>
            <pc:docMk/>
            <pc:sldMk cId="1375454645" sldId="259"/>
            <ac:spMk id="171" creationId="{648F5915-2CE1-4F74-88C5-D4366893D2DF}"/>
          </ac:spMkLst>
        </pc:spChg>
        <pc:spChg chg="add del mod">
          <ac:chgData name="Ryan Solnik" userId="0d9893ddda5f1b71" providerId="LiveId" clId="{7DF49FA8-5C12-4EF3-AE34-27FE13BEA594}" dt="2018-11-14T02:53:46.743" v="1566" actId="478"/>
          <ac:spMkLst>
            <pc:docMk/>
            <pc:sldMk cId="1375454645" sldId="259"/>
            <ac:spMk id="172" creationId="{FFF1E10F-FF38-4209-8111-EB1F4DF23F76}"/>
          </ac:spMkLst>
        </pc:spChg>
        <pc:spChg chg="add del mod">
          <ac:chgData name="Ryan Solnik" userId="0d9893ddda5f1b71" providerId="LiveId" clId="{7DF49FA8-5C12-4EF3-AE34-27FE13BEA594}" dt="2018-11-15T01:17:17.986" v="2629"/>
          <ac:spMkLst>
            <pc:docMk/>
            <pc:sldMk cId="1375454645" sldId="259"/>
            <ac:spMk id="174" creationId="{3320D8B7-B2AA-453F-94EC-2C555D7DBEC0}"/>
          </ac:spMkLst>
        </pc:spChg>
        <pc:spChg chg="add del">
          <ac:chgData name="Ryan Solnik" userId="0d9893ddda5f1b71" providerId="LiveId" clId="{7DF49FA8-5C12-4EF3-AE34-27FE13BEA594}" dt="2018-11-14T00:16:51.329" v="407" actId="26606"/>
          <ac:spMkLst>
            <pc:docMk/>
            <pc:sldMk cId="1375454645" sldId="259"/>
            <ac:spMk id="175" creationId="{2C6A2225-94AF-4BC4-98F4-77746E7B10A9}"/>
          </ac:spMkLst>
        </pc:spChg>
        <pc:spChg chg="add del">
          <ac:chgData name="Ryan Solnik" userId="0d9893ddda5f1b71" providerId="LiveId" clId="{7DF49FA8-5C12-4EF3-AE34-27FE13BEA594}" dt="2018-11-14T00:16:51.329" v="407" actId="26606"/>
          <ac:spMkLst>
            <pc:docMk/>
            <pc:sldMk cId="1375454645" sldId="259"/>
            <ac:spMk id="176" creationId="{648F5915-2CE1-4F74-88C5-D4366893D2DF}"/>
          </ac:spMkLst>
        </pc:spChg>
        <pc:spChg chg="add del">
          <ac:chgData name="Ryan Solnik" userId="0d9893ddda5f1b71" providerId="LiveId" clId="{7DF49FA8-5C12-4EF3-AE34-27FE13BEA594}" dt="2018-11-14T00:17:37.355" v="417" actId="26606"/>
          <ac:spMkLst>
            <pc:docMk/>
            <pc:sldMk cId="1375454645" sldId="259"/>
            <ac:spMk id="180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17:37.355" v="417" actId="26606"/>
          <ac:spMkLst>
            <pc:docMk/>
            <pc:sldMk cId="1375454645" sldId="259"/>
            <ac:spMk id="182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17:37.355" v="417" actId="26606"/>
          <ac:spMkLst>
            <pc:docMk/>
            <pc:sldMk cId="1375454645" sldId="259"/>
            <ac:spMk id="183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04:41.705" v="212" actId="26606"/>
          <ac:spMkLst>
            <pc:docMk/>
            <pc:sldMk cId="1375454645" sldId="259"/>
            <ac:spMk id="192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04:41.705" v="212" actId="26606"/>
          <ac:spMkLst>
            <pc:docMk/>
            <pc:sldMk cId="1375454645" sldId="259"/>
            <ac:spMk id="194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04:41.705" v="212" actId="26606"/>
          <ac:spMkLst>
            <pc:docMk/>
            <pc:sldMk cId="1375454645" sldId="259"/>
            <ac:spMk id="195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07:59.427" v="252" actId="26606"/>
          <ac:spMkLst>
            <pc:docMk/>
            <pc:sldMk cId="1375454645" sldId="259"/>
            <ac:spMk id="2054" creationId="{86B8807B-7828-4E42-86D6-939A5397D890}"/>
          </ac:spMkLst>
        </pc:spChg>
        <pc:spChg chg="add del">
          <ac:chgData name="Ryan Solnik" userId="0d9893ddda5f1b71" providerId="LiveId" clId="{7DF49FA8-5C12-4EF3-AE34-27FE13BEA594}" dt="2018-11-14T00:07:59.427" v="252" actId="26606"/>
          <ac:spMkLst>
            <pc:docMk/>
            <pc:sldMk cId="1375454645" sldId="259"/>
            <ac:spMk id="2056" creationId="{648F5915-2CE1-4F74-88C5-D4366893D2DF}"/>
          </ac:spMkLst>
        </pc:spChg>
        <pc:spChg chg="add del">
          <ac:chgData name="Ryan Solnik" userId="0d9893ddda5f1b71" providerId="LiveId" clId="{7DF49FA8-5C12-4EF3-AE34-27FE13BEA594}" dt="2018-11-14T00:07:59.014" v="251" actId="26606"/>
          <ac:spMkLst>
            <pc:docMk/>
            <pc:sldMk cId="1375454645" sldId="259"/>
            <ac:spMk id="2058" creationId="{86B8807B-7828-4E42-86D6-939A5397D890}"/>
          </ac:spMkLst>
        </pc:spChg>
        <pc:spChg chg="add del">
          <ac:chgData name="Ryan Solnik" userId="0d9893ddda5f1b71" providerId="LiveId" clId="{7DF49FA8-5C12-4EF3-AE34-27FE13BEA594}" dt="2018-11-14T00:07:33.010" v="240" actId="26606"/>
          <ac:spMkLst>
            <pc:docMk/>
            <pc:sldMk cId="1375454645" sldId="259"/>
            <ac:spMk id="2059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07:59.014" v="251" actId="26606"/>
          <ac:spMkLst>
            <pc:docMk/>
            <pc:sldMk cId="1375454645" sldId="259"/>
            <ac:spMk id="2060" creationId="{648F5915-2CE1-4F74-88C5-D4366893D2DF}"/>
          </ac:spMkLst>
        </pc:spChg>
        <pc:spChg chg="add del">
          <ac:chgData name="Ryan Solnik" userId="0d9893ddda5f1b71" providerId="LiveId" clId="{7DF49FA8-5C12-4EF3-AE34-27FE13BEA594}" dt="2018-11-14T00:09:05.070" v="272" actId="26606"/>
          <ac:spMkLst>
            <pc:docMk/>
            <pc:sldMk cId="1375454645" sldId="259"/>
            <ac:spMk id="2061" creationId="{86B8807B-7828-4E42-86D6-939A5397D890}"/>
          </ac:spMkLst>
        </pc:spChg>
        <pc:spChg chg="add del">
          <ac:chgData name="Ryan Solnik" userId="0d9893ddda5f1b71" providerId="LiveId" clId="{7DF49FA8-5C12-4EF3-AE34-27FE13BEA594}" dt="2018-11-14T00:09:05.070" v="272" actId="26606"/>
          <ac:spMkLst>
            <pc:docMk/>
            <pc:sldMk cId="1375454645" sldId="259"/>
            <ac:spMk id="2062" creationId="{648F5915-2CE1-4F74-88C5-D4366893D2DF}"/>
          </ac:spMkLst>
        </pc:spChg>
        <pc:spChg chg="add del">
          <ac:chgData name="Ryan Solnik" userId="0d9893ddda5f1b71" providerId="LiveId" clId="{7DF49FA8-5C12-4EF3-AE34-27FE13BEA594}" dt="2018-11-14T00:09:00.835" v="267" actId="26606"/>
          <ac:spMkLst>
            <pc:docMk/>
            <pc:sldMk cId="1375454645" sldId="259"/>
            <ac:spMk id="2064" creationId="{1E2E0AFE-704B-4CB8-AB9D-D44727875966}"/>
          </ac:spMkLst>
        </pc:spChg>
        <pc:spChg chg="add del">
          <ac:chgData name="Ryan Solnik" userId="0d9893ddda5f1b71" providerId="LiveId" clId="{7DF49FA8-5C12-4EF3-AE34-27FE13BEA594}" dt="2018-11-14T00:09:01.665" v="269" actId="26606"/>
          <ac:spMkLst>
            <pc:docMk/>
            <pc:sldMk cId="1375454645" sldId="259"/>
            <ac:spMk id="2066" creationId="{003713C1-2FB2-413B-BF91-3AE41726FB7A}"/>
          </ac:spMkLst>
        </pc:spChg>
        <pc:spChg chg="add del">
          <ac:chgData name="Ryan Solnik" userId="0d9893ddda5f1b71" providerId="LiveId" clId="{7DF49FA8-5C12-4EF3-AE34-27FE13BEA594}" dt="2018-11-14T00:09:04.308" v="271" actId="26606"/>
          <ac:spMkLst>
            <pc:docMk/>
            <pc:sldMk cId="1375454645" sldId="259"/>
            <ac:spMk id="2068" creationId="{18D0E679-226B-4A36-B977-737947955FCA}"/>
          </ac:spMkLst>
        </pc:spChg>
        <pc:spChg chg="add del">
          <ac:chgData name="Ryan Solnik" userId="0d9893ddda5f1b71" providerId="LiveId" clId="{7DF49FA8-5C12-4EF3-AE34-27FE13BEA594}" dt="2018-11-14T00:09:04.308" v="271" actId="26606"/>
          <ac:spMkLst>
            <pc:docMk/>
            <pc:sldMk cId="1375454645" sldId="259"/>
            <ac:spMk id="2069" creationId="{9C535540-9AC3-4DF3-973E-DEBAB02B2FA2}"/>
          </ac:spMkLst>
        </pc:spChg>
        <pc:grpChg chg="ord">
          <ac:chgData name="Ryan Solnik" userId="0d9893ddda5f1b71" providerId="LiveId" clId="{7DF49FA8-5C12-4EF3-AE34-27FE13BEA594}" dt="2018-11-14T00:42:09.991" v="667" actId="26606"/>
          <ac:grpSpMkLst>
            <pc:docMk/>
            <pc:sldMk cId="1375454645" sldId="259"/>
            <ac:grpSpMk id="14" creationId="{0508D667-C9D4-4555-9772-DC0A3C6D2800}"/>
          </ac:grpSpMkLst>
        </pc:grpChg>
        <pc:picChg chg="add del mod ord">
          <ac:chgData name="Ryan Solnik" userId="0d9893ddda5f1b71" providerId="LiveId" clId="{7DF49FA8-5C12-4EF3-AE34-27FE13BEA594}" dt="2018-11-14T00:09:09.016" v="282"/>
          <ac:picMkLst>
            <pc:docMk/>
            <pc:sldMk cId="1375454645" sldId="259"/>
            <ac:picMk id="3" creationId="{03469EE8-E55A-426D-B38B-6BC71618229F}"/>
          </ac:picMkLst>
        </pc:picChg>
        <pc:picChg chg="add del mod ord">
          <ac:chgData name="Ryan Solnik" userId="0d9893ddda5f1b71" providerId="LiveId" clId="{7DF49FA8-5C12-4EF3-AE34-27FE13BEA594}" dt="2018-11-14T00:09:51.737" v="294" actId="478"/>
          <ac:picMkLst>
            <pc:docMk/>
            <pc:sldMk cId="1375454645" sldId="259"/>
            <ac:picMk id="4" creationId="{7933449D-3508-404A-A500-9089F79CC55A}"/>
          </ac:picMkLst>
        </pc:picChg>
        <pc:picChg chg="add del mod ord">
          <ac:chgData name="Ryan Solnik" userId="0d9893ddda5f1b71" providerId="LiveId" clId="{7DF49FA8-5C12-4EF3-AE34-27FE13BEA594}" dt="2018-11-14T00:15:59.388" v="376" actId="478"/>
          <ac:picMkLst>
            <pc:docMk/>
            <pc:sldMk cId="1375454645" sldId="259"/>
            <ac:picMk id="5" creationId="{50CA6054-E206-4FD8-9C87-039F4806588E}"/>
          </ac:picMkLst>
        </pc:picChg>
        <pc:picChg chg="add del mod ord">
          <ac:chgData name="Ryan Solnik" userId="0d9893ddda5f1b71" providerId="LiveId" clId="{7DF49FA8-5C12-4EF3-AE34-27FE13BEA594}" dt="2018-11-14T00:17:56.941" v="421" actId="478"/>
          <ac:picMkLst>
            <pc:docMk/>
            <pc:sldMk cId="1375454645" sldId="259"/>
            <ac:picMk id="6" creationId="{8020FDCD-F8E6-4666-94D0-C83C6E13A770}"/>
          </ac:picMkLst>
        </pc:picChg>
        <pc:picChg chg="add del mod ord">
          <ac:chgData name="Ryan Solnik" userId="0d9893ddda5f1b71" providerId="LiveId" clId="{7DF49FA8-5C12-4EF3-AE34-27FE13BEA594}" dt="2018-11-14T00:41:51.624" v="664"/>
          <ac:picMkLst>
            <pc:docMk/>
            <pc:sldMk cId="1375454645" sldId="259"/>
            <ac:picMk id="44" creationId="{378309A7-0848-464D-A0F1-2E3FE16CA748}"/>
          </ac:picMkLst>
        </pc:picChg>
        <pc:picChg chg="add del">
          <ac:chgData name="Ryan Solnik" userId="0d9893ddda5f1b71" providerId="LiveId" clId="{7DF49FA8-5C12-4EF3-AE34-27FE13BEA594}" dt="2018-11-14T00:29:23.171" v="598" actId="26606"/>
          <ac:picMkLst>
            <pc:docMk/>
            <pc:sldMk cId="1375454645" sldId="259"/>
            <ac:picMk id="49" creationId="{54DDEBDD-D8BD-41A6-8A0D-B00E3768B0F9}"/>
          </ac:picMkLst>
        </pc:picChg>
        <pc:picChg chg="add del ord">
          <ac:chgData name="Ryan Solnik" userId="0d9893ddda5f1b71" providerId="LiveId" clId="{7DF49FA8-5C12-4EF3-AE34-27FE13BEA594}" dt="2018-11-14T00:12:24.894" v="342"/>
          <ac:picMkLst>
            <pc:docMk/>
            <pc:sldMk cId="1375454645" sldId="259"/>
            <ac:picMk id="59" creationId="{3A0265C5-B03B-4C9A-80E7-01BFF79F07FA}"/>
          </ac:picMkLst>
        </pc:picChg>
        <pc:picChg chg="add del mod">
          <ac:chgData name="Ryan Solnik" userId="0d9893ddda5f1b71" providerId="LiveId" clId="{7DF49FA8-5C12-4EF3-AE34-27FE13BEA594}" dt="2018-11-14T00:12:34.464" v="345" actId="478"/>
          <ac:picMkLst>
            <pc:docMk/>
            <pc:sldMk cId="1375454645" sldId="259"/>
            <ac:picMk id="60" creationId="{0AB4688A-2FA9-483E-B967-80E7B44D784E}"/>
          </ac:picMkLst>
        </pc:picChg>
        <pc:picChg chg="add del">
          <ac:chgData name="Ryan Solnik" userId="0d9893ddda5f1b71" providerId="LiveId" clId="{7DF49FA8-5C12-4EF3-AE34-27FE13BEA594}" dt="2018-11-14T00:09:09.454" v="283" actId="26606"/>
          <ac:picMkLst>
            <pc:docMk/>
            <pc:sldMk cId="1375454645" sldId="259"/>
            <ac:picMk id="75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0:10:58.727" v="324" actId="26606"/>
          <ac:picMkLst>
            <pc:docMk/>
            <pc:sldMk cId="1375454645" sldId="259"/>
            <ac:picMk id="86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0:12:45.999" v="355" actId="26606"/>
          <ac:picMkLst>
            <pc:docMk/>
            <pc:sldMk cId="1375454645" sldId="259"/>
            <ac:picMk id="93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0:10:11.320" v="301" actId="26606"/>
          <ac:picMkLst>
            <pc:docMk/>
            <pc:sldMk cId="1375454645" sldId="259"/>
            <ac:picMk id="97" creationId="{AE113210-7872-481A-ADE6-3A05CCAF5EB2}"/>
          </ac:picMkLst>
        </pc:picChg>
        <pc:picChg chg="add del">
          <ac:chgData name="Ryan Solnik" userId="0d9893ddda5f1b71" providerId="LiveId" clId="{7DF49FA8-5C12-4EF3-AE34-27FE13BEA594}" dt="2018-11-14T00:12:41.897" v="347" actId="26606"/>
          <ac:picMkLst>
            <pc:docMk/>
            <pc:sldMk cId="1375454645" sldId="259"/>
            <ac:picMk id="98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0:10:53.134" v="321" actId="26606"/>
          <ac:picMkLst>
            <pc:docMk/>
            <pc:sldMk cId="1375454645" sldId="259"/>
            <ac:picMk id="101" creationId="{54DDEBDD-D8BD-41A6-8A0D-B00E3768B0F9}"/>
          </ac:picMkLst>
        </pc:picChg>
        <pc:picChg chg="add">
          <ac:chgData name="Ryan Solnik" userId="0d9893ddda5f1b71" providerId="LiveId" clId="{7DF49FA8-5C12-4EF3-AE34-27FE13BEA594}" dt="2018-11-14T00:49:05.774" v="699" actId="26606"/>
          <ac:picMkLst>
            <pc:docMk/>
            <pc:sldMk cId="1375454645" sldId="259"/>
            <ac:picMk id="102" creationId="{54DDEBDD-D8BD-41A6-8A0D-B00E3768B0F9}"/>
          </ac:picMkLst>
        </pc:picChg>
        <pc:picChg chg="add del">
          <ac:chgData name="Ryan Solnik" userId="0d9893ddda5f1b71" providerId="LiveId" clId="{7DF49FA8-5C12-4EF3-AE34-27FE13BEA594}" dt="2018-11-14T00:12:45.614" v="351" actId="26606"/>
          <ac:picMkLst>
            <pc:docMk/>
            <pc:sldMk cId="1375454645" sldId="259"/>
            <ac:picMk id="108" creationId="{24FB90F3-DFB9-42D4-B851-120249962A25}"/>
          </ac:picMkLst>
        </pc:picChg>
        <pc:picChg chg="add del">
          <ac:chgData name="Ryan Solnik" userId="0d9893ddda5f1b71" providerId="LiveId" clId="{7DF49FA8-5C12-4EF3-AE34-27FE13BEA594}" dt="2018-11-14T00:15:01.517" v="375" actId="26606"/>
          <ac:picMkLst>
            <pc:docMk/>
            <pc:sldMk cId="1375454645" sldId="259"/>
            <ac:picMk id="112" creationId="{22901FED-4FC9-4ED5-8123-C98BCD1616BA}"/>
          </ac:picMkLst>
        </pc:picChg>
        <pc:picChg chg="add del mod ord">
          <ac:chgData name="Ryan Solnik" userId="0d9893ddda5f1b71" providerId="LiveId" clId="{7DF49FA8-5C12-4EF3-AE34-27FE13BEA594}" dt="2018-11-14T00:17:34.086" v="416" actId="478"/>
          <ac:picMkLst>
            <pc:docMk/>
            <pc:sldMk cId="1375454645" sldId="259"/>
            <ac:picMk id="113" creationId="{BB4EBA96-D61F-46BC-9C60-E15670C7ED32}"/>
          </ac:picMkLst>
        </pc:picChg>
        <pc:picChg chg="add del ord">
          <ac:chgData name="Ryan Solnik" userId="0d9893ddda5f1b71" providerId="LiveId" clId="{7DF49FA8-5C12-4EF3-AE34-27FE13BEA594}" dt="2018-11-14T00:20:31.449" v="454"/>
          <ac:picMkLst>
            <pc:docMk/>
            <pc:sldMk cId="1375454645" sldId="259"/>
            <ac:picMk id="118" creationId="{035E5045-04DB-4287-80B9-23D0A3BF94D4}"/>
          </ac:picMkLst>
        </pc:picChg>
        <pc:picChg chg="add del">
          <ac:chgData name="Ryan Solnik" userId="0d9893ddda5f1b71" providerId="LiveId" clId="{7DF49FA8-5C12-4EF3-AE34-27FE13BEA594}" dt="2018-11-14T00:16:02.219" v="379" actId="26606"/>
          <ac:picMkLst>
            <pc:docMk/>
            <pc:sldMk cId="1375454645" sldId="259"/>
            <ac:picMk id="119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0:17:58.651" v="422" actId="26606"/>
          <ac:picMkLst>
            <pc:docMk/>
            <pc:sldMk cId="1375454645" sldId="259"/>
            <ac:picMk id="124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0:20:46.953" v="460" actId="26606"/>
          <ac:picMkLst>
            <pc:docMk/>
            <pc:sldMk cId="1375454645" sldId="259"/>
            <ac:picMk id="126" creationId="{AE113210-7872-481A-ADE6-3A05CCAF5EB2}"/>
          </ac:picMkLst>
        </pc:picChg>
        <pc:picChg chg="add del mod ord">
          <ac:chgData name="Ryan Solnik" userId="0d9893ddda5f1b71" providerId="LiveId" clId="{7DF49FA8-5C12-4EF3-AE34-27FE13BEA594}" dt="2018-11-14T00:47:51.571" v="681"/>
          <ac:picMkLst>
            <pc:docMk/>
            <pc:sldMk cId="1375454645" sldId="259"/>
            <ac:picMk id="127" creationId="{9E7B0778-F7DF-4F7D-BECB-ED872E2DDB73}"/>
          </ac:picMkLst>
        </pc:picChg>
        <pc:picChg chg="add del">
          <ac:chgData name="Ryan Solnik" userId="0d9893ddda5f1b71" providerId="LiveId" clId="{7DF49FA8-5C12-4EF3-AE34-27FE13BEA594}" dt="2018-11-14T00:16:11.827" v="382" actId="26606"/>
          <ac:picMkLst>
            <pc:docMk/>
            <pc:sldMk cId="1375454645" sldId="259"/>
            <ac:picMk id="128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0:16:28.172" v="395" actId="26606"/>
          <ac:picMkLst>
            <pc:docMk/>
            <pc:sldMk cId="1375454645" sldId="259"/>
            <ac:picMk id="130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0:16:23.544" v="386" actId="26606"/>
          <ac:picMkLst>
            <pc:docMk/>
            <pc:sldMk cId="1375454645" sldId="259"/>
            <ac:picMk id="134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0:04:08.229" v="211" actId="26606"/>
          <ac:picMkLst>
            <pc:docMk/>
            <pc:sldMk cId="1375454645" sldId="259"/>
            <ac:picMk id="135" creationId="{22901FED-4FC9-4ED5-8123-C98BCD1616BA}"/>
          </ac:picMkLst>
        </pc:picChg>
        <pc:picChg chg="add del">
          <ac:chgData name="Ryan Solnik" userId="0d9893ddda5f1b71" providerId="LiveId" clId="{7DF49FA8-5C12-4EF3-AE34-27FE13BEA594}" dt="2018-11-14T00:07:33.010" v="240" actId="26606"/>
          <ac:picMkLst>
            <pc:docMk/>
            <pc:sldMk cId="1375454645" sldId="259"/>
            <ac:picMk id="137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0:16:24.222" v="388" actId="26606"/>
          <ac:picMkLst>
            <pc:docMk/>
            <pc:sldMk cId="1375454645" sldId="259"/>
            <ac:picMk id="138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0:16:25.995" v="390" actId="26606"/>
          <ac:picMkLst>
            <pc:docMk/>
            <pc:sldMk cId="1375454645" sldId="259"/>
            <ac:picMk id="145" creationId="{22901FED-4FC9-4ED5-8123-C98BCD1616BA}"/>
          </ac:picMkLst>
        </pc:picChg>
        <pc:picChg chg="add del">
          <ac:chgData name="Ryan Solnik" userId="0d9893ddda5f1b71" providerId="LiveId" clId="{7DF49FA8-5C12-4EF3-AE34-27FE13BEA594}" dt="2018-11-14T00:16:27.440" v="392" actId="26606"/>
          <ac:picMkLst>
            <pc:docMk/>
            <pc:sldMk cId="1375454645" sldId="259"/>
            <ac:picMk id="148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0:25:38.207" v="553" actId="26606"/>
          <ac:picMkLst>
            <pc:docMk/>
            <pc:sldMk cId="1375454645" sldId="259"/>
            <ac:picMk id="151" creationId="{54DDEBDD-D8BD-41A6-8A0D-B00E3768B0F9}"/>
          </ac:picMkLst>
        </pc:picChg>
        <pc:picChg chg="add del">
          <ac:chgData name="Ryan Solnik" userId="0d9893ddda5f1b71" providerId="LiveId" clId="{7DF49FA8-5C12-4EF3-AE34-27FE13BEA594}" dt="2018-11-14T00:16:28.142" v="394" actId="26606"/>
          <ac:picMkLst>
            <pc:docMk/>
            <pc:sldMk cId="1375454645" sldId="259"/>
            <ac:picMk id="153" creationId="{24FB90F3-DFB9-42D4-B851-120249962A25}"/>
          </ac:picMkLst>
        </pc:picChg>
        <pc:picChg chg="add del">
          <ac:chgData name="Ryan Solnik" userId="0d9893ddda5f1b71" providerId="LiveId" clId="{7DF49FA8-5C12-4EF3-AE34-27FE13BEA594}" dt="2018-11-14T00:49:05.774" v="699" actId="26606"/>
          <ac:picMkLst>
            <pc:docMk/>
            <pc:sldMk cId="1375454645" sldId="259"/>
            <ac:picMk id="159" creationId="{54DDEBDD-D8BD-41A6-8A0D-B00E3768B0F9}"/>
          </ac:picMkLst>
        </pc:picChg>
        <pc:picChg chg="add ord">
          <ac:chgData name="Ryan Solnik" userId="0d9893ddda5f1b71" providerId="LiveId" clId="{7DF49FA8-5C12-4EF3-AE34-27FE13BEA594}" dt="2018-11-14T00:49:05.774" v="699" actId="26606"/>
          <ac:picMkLst>
            <pc:docMk/>
            <pc:sldMk cId="1375454645" sldId="259"/>
            <ac:picMk id="161" creationId="{C594C8D2-EB14-4221-9665-9F21B97D58A6}"/>
          </ac:picMkLst>
        </pc:picChg>
        <pc:picChg chg="add del">
          <ac:chgData name="Ryan Solnik" userId="0d9893ddda5f1b71" providerId="LiveId" clId="{7DF49FA8-5C12-4EF3-AE34-27FE13BEA594}" dt="2018-11-14T00:16:42.308" v="399" actId="26606"/>
          <ac:picMkLst>
            <pc:docMk/>
            <pc:sldMk cId="1375454645" sldId="259"/>
            <ac:picMk id="163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0:16:48.389" v="405" actId="26606"/>
          <ac:picMkLst>
            <pc:docMk/>
            <pc:sldMk cId="1375454645" sldId="259"/>
            <ac:picMk id="173" creationId="{22901FED-4FC9-4ED5-8123-C98BCD1616BA}"/>
          </ac:picMkLst>
        </pc:picChg>
        <pc:picChg chg="add del">
          <ac:chgData name="Ryan Solnik" userId="0d9893ddda5f1b71" providerId="LiveId" clId="{7DF49FA8-5C12-4EF3-AE34-27FE13BEA594}" dt="2018-11-14T00:16:54.558" v="409" actId="26606"/>
          <ac:picMkLst>
            <pc:docMk/>
            <pc:sldMk cId="1375454645" sldId="259"/>
            <ac:picMk id="178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0:17:37.355" v="417" actId="26606"/>
          <ac:picMkLst>
            <pc:docMk/>
            <pc:sldMk cId="1375454645" sldId="259"/>
            <ac:picMk id="181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0:04:41.705" v="212" actId="26606"/>
          <ac:picMkLst>
            <pc:docMk/>
            <pc:sldMk cId="1375454645" sldId="259"/>
            <ac:picMk id="193" creationId="{53E66F28-0926-4CFB-BDAB-646CAB184CB0}"/>
          </ac:picMkLst>
        </pc:picChg>
        <pc:picChg chg="add del mod ord">
          <ac:chgData name="Ryan Solnik" userId="0d9893ddda5f1b71" providerId="LiveId" clId="{7DF49FA8-5C12-4EF3-AE34-27FE13BEA594}" dt="2018-11-14T00:09:14.939" v="285"/>
          <ac:picMkLst>
            <pc:docMk/>
            <pc:sldMk cId="1375454645" sldId="259"/>
            <ac:picMk id="2050" creationId="{5F4E3D29-D760-4792-9DB3-E348AF8F2199}"/>
          </ac:picMkLst>
        </pc:picChg>
        <pc:picChg chg="add del">
          <ac:chgData name="Ryan Solnik" userId="0d9893ddda5f1b71" providerId="LiveId" clId="{7DF49FA8-5C12-4EF3-AE34-27FE13BEA594}" dt="2018-11-14T00:09:32.232" v="291" actId="26606"/>
          <ac:picMkLst>
            <pc:docMk/>
            <pc:sldMk cId="1375454645" sldId="259"/>
            <ac:picMk id="2052" creationId="{22901FED-4FC9-4ED5-8123-C98BCD1616BA}"/>
          </ac:picMkLst>
        </pc:picChg>
        <pc:picChg chg="add del">
          <ac:chgData name="Ryan Solnik" userId="0d9893ddda5f1b71" providerId="LiveId" clId="{7DF49FA8-5C12-4EF3-AE34-27FE13BEA594}" dt="2018-11-14T00:07:01.673" v="228" actId="26606"/>
          <ac:picMkLst>
            <pc:docMk/>
            <pc:sldMk cId="1375454645" sldId="259"/>
            <ac:picMk id="2053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0:07:04.078" v="230" actId="26606"/>
          <ac:picMkLst>
            <pc:docMk/>
            <pc:sldMk cId="1375454645" sldId="259"/>
            <ac:picMk id="2055" creationId="{22901FED-4FC9-4ED5-8123-C98BCD1616BA}"/>
          </ac:picMkLst>
        </pc:picChg>
        <pc:picChg chg="add del">
          <ac:chgData name="Ryan Solnik" userId="0d9893ddda5f1b71" providerId="LiveId" clId="{7DF49FA8-5C12-4EF3-AE34-27FE13BEA594}" dt="2018-11-14T00:07:04.962" v="232" actId="26606"/>
          <ac:picMkLst>
            <pc:docMk/>
            <pc:sldMk cId="1375454645" sldId="259"/>
            <ac:picMk id="2057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0:09:39.244" v="293" actId="26606"/>
          <ac:picMkLst>
            <pc:docMk/>
            <pc:sldMk cId="1375454645" sldId="259"/>
            <ac:picMk id="2063" creationId="{3B37BAF8-EA97-496B-9DF6-3D53B6A19978}"/>
          </ac:picMkLst>
        </pc:picChg>
        <pc:cxnChg chg="add del">
          <ac:chgData name="Ryan Solnik" userId="0d9893ddda5f1b71" providerId="LiveId" clId="{7DF49FA8-5C12-4EF3-AE34-27FE13BEA594}" dt="2018-11-14T00:42:10.039" v="668" actId="26606"/>
          <ac:cxnSpMkLst>
            <pc:docMk/>
            <pc:sldMk cId="1375454645" sldId="259"/>
            <ac:cxnSpMk id="54" creationId="{E4A809D5-3600-46D4-A466-67F2349A54FB}"/>
          </ac:cxnSpMkLst>
        </pc:cxnChg>
        <pc:cxnChg chg="add del">
          <ac:chgData name="Ryan Solnik" userId="0d9893ddda5f1b71" providerId="LiveId" clId="{7DF49FA8-5C12-4EF3-AE34-27FE13BEA594}" dt="2018-11-14T00:20:46.943" v="459" actId="26606"/>
          <ac:cxnSpMkLst>
            <pc:docMk/>
            <pc:sldMk cId="1375454645" sldId="259"/>
            <ac:cxnSpMk id="146" creationId="{E4A809D5-3600-46D4-A466-67F2349A54FB}"/>
          </ac:cxnSpMkLst>
        </pc:cxnChg>
      </pc:sldChg>
      <pc:sldChg chg="addSp delSp modSp add">
        <pc:chgData name="Ryan Solnik" userId="0d9893ddda5f1b71" providerId="LiveId" clId="{7DF49FA8-5C12-4EF3-AE34-27FE13BEA594}" dt="2018-11-15T16:56:20.359" v="6468" actId="20577"/>
        <pc:sldMkLst>
          <pc:docMk/>
          <pc:sldMk cId="1102942387" sldId="260"/>
        </pc:sldMkLst>
        <pc:spChg chg="del">
          <ac:chgData name="Ryan Solnik" userId="0d9893ddda5f1b71" providerId="LiveId" clId="{7DF49FA8-5C12-4EF3-AE34-27FE13BEA594}" dt="2018-11-14T23:36:25.368" v="1601" actId="478"/>
          <ac:spMkLst>
            <pc:docMk/>
            <pc:sldMk cId="1102942387" sldId="260"/>
            <ac:spMk id="2" creationId="{9A26F1B2-896A-46B2-9006-6A4ED61836F6}"/>
          </ac:spMkLst>
        </pc:spChg>
        <pc:spChg chg="add mod">
          <ac:chgData name="Ryan Solnik" userId="0d9893ddda5f1b71" providerId="LiveId" clId="{7DF49FA8-5C12-4EF3-AE34-27FE13BEA594}" dt="2018-11-15T14:31:53.634" v="4276" actId="13822"/>
          <ac:spMkLst>
            <pc:docMk/>
            <pc:sldMk cId="1102942387" sldId="260"/>
            <ac:spMk id="3" creationId="{2F8B9F84-3FE0-465A-A4C1-A609F15C71D7}"/>
          </ac:spMkLst>
        </pc:spChg>
        <pc:spChg chg="del">
          <ac:chgData name="Ryan Solnik" userId="0d9893ddda5f1b71" providerId="LiveId" clId="{7DF49FA8-5C12-4EF3-AE34-27FE13BEA594}" dt="2018-11-14T23:36:29.031" v="1602" actId="478"/>
          <ac:spMkLst>
            <pc:docMk/>
            <pc:sldMk cId="1102942387" sldId="260"/>
            <ac:spMk id="3" creationId="{CB0BF682-4A15-4607-9A6C-D02ED78852CB}"/>
          </ac:spMkLst>
        </pc:spChg>
        <pc:spChg chg="add mod">
          <ac:chgData name="Ryan Solnik" userId="0d9893ddda5f1b71" providerId="LiveId" clId="{7DF49FA8-5C12-4EF3-AE34-27FE13BEA594}" dt="2018-11-15T16:11:05.933" v="4944" actId="14100"/>
          <ac:spMkLst>
            <pc:docMk/>
            <pc:sldMk cId="1102942387" sldId="260"/>
            <ac:spMk id="4" creationId="{34848D5B-ED66-4B9B-A2DA-C5C4F8EC6FD6}"/>
          </ac:spMkLst>
        </pc:spChg>
        <pc:spChg chg="add mod">
          <ac:chgData name="Ryan Solnik" userId="0d9893ddda5f1b71" providerId="LiveId" clId="{7DF49FA8-5C12-4EF3-AE34-27FE13BEA594}" dt="2018-11-15T14:34:55.774" v="4426" actId="1076"/>
          <ac:spMkLst>
            <pc:docMk/>
            <pc:sldMk cId="1102942387" sldId="260"/>
            <ac:spMk id="5" creationId="{D229FDF8-01AB-484E-B1C4-C2298915FBFA}"/>
          </ac:spMkLst>
        </pc:spChg>
        <pc:spChg chg="add del mod">
          <ac:chgData name="Ryan Solnik" userId="0d9893ddda5f1b71" providerId="LiveId" clId="{7DF49FA8-5C12-4EF3-AE34-27FE13BEA594}" dt="2018-11-15T00:56:20.101" v="1629" actId="478"/>
          <ac:spMkLst>
            <pc:docMk/>
            <pc:sldMk cId="1102942387" sldId="260"/>
            <ac:spMk id="5" creationId="{EE53E11B-6213-4130-831A-DCD5E6DC1CF1}"/>
          </ac:spMkLst>
        </pc:spChg>
        <pc:spChg chg="add del mod">
          <ac:chgData name="Ryan Solnik" userId="0d9893ddda5f1b71" providerId="LiveId" clId="{7DF49FA8-5C12-4EF3-AE34-27FE13BEA594}" dt="2018-11-15T00:56:20.402" v="1630" actId="478"/>
          <ac:spMkLst>
            <pc:docMk/>
            <pc:sldMk cId="1102942387" sldId="260"/>
            <ac:spMk id="6" creationId="{57520919-D157-4D40-A0F4-634DD9B64CBD}"/>
          </ac:spMkLst>
        </pc:spChg>
        <pc:spChg chg="add mod">
          <ac:chgData name="Ryan Solnik" userId="0d9893ddda5f1b71" providerId="LiveId" clId="{7DF49FA8-5C12-4EF3-AE34-27FE13BEA594}" dt="2018-11-15T16:10:52.763" v="4943" actId="1076"/>
          <ac:spMkLst>
            <pc:docMk/>
            <pc:sldMk cId="1102942387" sldId="260"/>
            <ac:spMk id="7" creationId="{2BEAC9B4-96DE-4806-8427-80BD9DDE3F5F}"/>
          </ac:spMkLst>
        </pc:spChg>
        <pc:spChg chg="add del mod">
          <ac:chgData name="Ryan Solnik" userId="0d9893ddda5f1b71" providerId="LiveId" clId="{7DF49FA8-5C12-4EF3-AE34-27FE13BEA594}" dt="2018-11-15T00:58:38.178" v="1646" actId="478"/>
          <ac:spMkLst>
            <pc:docMk/>
            <pc:sldMk cId="1102942387" sldId="260"/>
            <ac:spMk id="7" creationId="{37FF8766-7DCA-427C-9DFC-5E186E9EF655}"/>
          </ac:spMkLst>
        </pc:spChg>
        <pc:spChg chg="add mod">
          <ac:chgData name="Ryan Solnik" userId="0d9893ddda5f1b71" providerId="LiveId" clId="{7DF49FA8-5C12-4EF3-AE34-27FE13BEA594}" dt="2018-11-15T16:12:25.970" v="5002" actId="20577"/>
          <ac:spMkLst>
            <pc:docMk/>
            <pc:sldMk cId="1102942387" sldId="260"/>
            <ac:spMk id="8" creationId="{6B419581-5AEE-4051-BAF0-2C36C3245E74}"/>
          </ac:spMkLst>
        </pc:spChg>
        <pc:spChg chg="add del mod">
          <ac:chgData name="Ryan Solnik" userId="0d9893ddda5f1b71" providerId="LiveId" clId="{7DF49FA8-5C12-4EF3-AE34-27FE13BEA594}" dt="2018-11-15T00:58:38.379" v="1647" actId="478"/>
          <ac:spMkLst>
            <pc:docMk/>
            <pc:sldMk cId="1102942387" sldId="260"/>
            <ac:spMk id="8" creationId="{C641CBD8-93F6-49C8-8DAC-ADE27DA68B84}"/>
          </ac:spMkLst>
        </pc:spChg>
        <pc:spChg chg="add del mod">
          <ac:chgData name="Ryan Solnik" userId="0d9893ddda5f1b71" providerId="LiveId" clId="{7DF49FA8-5C12-4EF3-AE34-27FE13BEA594}" dt="2018-11-15T02:18:16.126" v="4229" actId="478"/>
          <ac:spMkLst>
            <pc:docMk/>
            <pc:sldMk cId="1102942387" sldId="260"/>
            <ac:spMk id="9" creationId="{8072844A-E583-4463-AFA4-F6A6457D3E3D}"/>
          </ac:spMkLst>
        </pc:spChg>
        <pc:spChg chg="add mod">
          <ac:chgData name="Ryan Solnik" userId="0d9893ddda5f1b71" providerId="LiveId" clId="{7DF49FA8-5C12-4EF3-AE34-27FE13BEA594}" dt="2018-11-15T14:27:42.795" v="4251" actId="14100"/>
          <ac:spMkLst>
            <pc:docMk/>
            <pc:sldMk cId="1102942387" sldId="260"/>
            <ac:spMk id="10" creationId="{76FEAEEF-98AA-464A-B9B8-2A8A6C8F1375}"/>
          </ac:spMkLst>
        </pc:spChg>
        <pc:spChg chg="add del mod">
          <ac:chgData name="Ryan Solnik" userId="0d9893ddda5f1b71" providerId="LiveId" clId="{7DF49FA8-5C12-4EF3-AE34-27FE13BEA594}" dt="2018-11-15T01:00:20.976" v="1657" actId="478"/>
          <ac:spMkLst>
            <pc:docMk/>
            <pc:sldMk cId="1102942387" sldId="260"/>
            <ac:spMk id="11" creationId="{4CD30CFC-408E-4270-A165-D7EA36C76868}"/>
          </ac:spMkLst>
        </pc:spChg>
        <pc:spChg chg="add mod">
          <ac:chgData name="Ryan Solnik" userId="0d9893ddda5f1b71" providerId="LiveId" clId="{7DF49FA8-5C12-4EF3-AE34-27FE13BEA594}" dt="2018-11-15T01:56:33.645" v="4093" actId="1076"/>
          <ac:spMkLst>
            <pc:docMk/>
            <pc:sldMk cId="1102942387" sldId="260"/>
            <ac:spMk id="12" creationId="{BCBAA606-DFCC-406A-8E58-43045C1FD6B2}"/>
          </ac:spMkLst>
        </pc:spChg>
        <pc:spChg chg="del mod topLvl">
          <ac:chgData name="Ryan Solnik" userId="0d9893ddda5f1b71" providerId="LiveId" clId="{7DF49FA8-5C12-4EF3-AE34-27FE13BEA594}" dt="2018-11-15T01:41:22.211" v="4039" actId="478"/>
          <ac:spMkLst>
            <pc:docMk/>
            <pc:sldMk cId="1102942387" sldId="260"/>
            <ac:spMk id="14" creationId="{37D37151-6C83-4ADB-81C3-856D50FE9871}"/>
          </ac:spMkLst>
        </pc:spChg>
        <pc:spChg chg="add mod">
          <ac:chgData name="Ryan Solnik" userId="0d9893ddda5f1b71" providerId="LiveId" clId="{7DF49FA8-5C12-4EF3-AE34-27FE13BEA594}" dt="2018-11-15T15:52:38.459" v="4430" actId="14100"/>
          <ac:spMkLst>
            <pc:docMk/>
            <pc:sldMk cId="1102942387" sldId="260"/>
            <ac:spMk id="16" creationId="{58E946BC-C19D-40C3-B243-23F8FB443033}"/>
          </ac:spMkLst>
        </pc:spChg>
        <pc:spChg chg="add del mod">
          <ac:chgData name="Ryan Solnik" userId="0d9893ddda5f1b71" providerId="LiveId" clId="{7DF49FA8-5C12-4EF3-AE34-27FE13BEA594}" dt="2018-11-15T01:40:10.989" v="4032" actId="478"/>
          <ac:spMkLst>
            <pc:docMk/>
            <pc:sldMk cId="1102942387" sldId="260"/>
            <ac:spMk id="16" creationId="{AB874294-8F9D-426F-B32D-25286271D291}"/>
          </ac:spMkLst>
        </pc:spChg>
        <pc:spChg chg="add mod">
          <ac:chgData name="Ryan Solnik" userId="0d9893ddda5f1b71" providerId="LiveId" clId="{7DF49FA8-5C12-4EF3-AE34-27FE13BEA594}" dt="2018-11-15T14:35:05.702" v="4429" actId="1076"/>
          <ac:spMkLst>
            <pc:docMk/>
            <pc:sldMk cId="1102942387" sldId="260"/>
            <ac:spMk id="21" creationId="{6B77134F-65BB-4DE3-A844-AC01F71465CE}"/>
          </ac:spMkLst>
        </pc:spChg>
        <pc:spChg chg="add del mod">
          <ac:chgData name="Ryan Solnik" userId="0d9893ddda5f1b71" providerId="LiveId" clId="{7DF49FA8-5C12-4EF3-AE34-27FE13BEA594}" dt="2018-11-15T02:00:26.246" v="4113"/>
          <ac:spMkLst>
            <pc:docMk/>
            <pc:sldMk cId="1102942387" sldId="260"/>
            <ac:spMk id="21" creationId="{ABEA26C0-196A-4356-834D-B423A29D95C5}"/>
          </ac:spMkLst>
        </pc:spChg>
        <pc:spChg chg="add mod">
          <ac:chgData name="Ryan Solnik" userId="0d9893ddda5f1b71" providerId="LiveId" clId="{7DF49FA8-5C12-4EF3-AE34-27FE13BEA594}" dt="2018-11-15T14:34:41.948" v="4421" actId="1076"/>
          <ac:spMkLst>
            <pc:docMk/>
            <pc:sldMk cId="1102942387" sldId="260"/>
            <ac:spMk id="22" creationId="{859603F2-6D2B-46D1-BE49-E096C03D0316}"/>
          </ac:spMkLst>
        </pc:spChg>
        <pc:spChg chg="add mod">
          <ac:chgData name="Ryan Solnik" userId="0d9893ddda5f1b71" providerId="LiveId" clId="{7DF49FA8-5C12-4EF3-AE34-27FE13BEA594}" dt="2018-11-15T16:10:30.742" v="4940" actId="1076"/>
          <ac:spMkLst>
            <pc:docMk/>
            <pc:sldMk cId="1102942387" sldId="260"/>
            <ac:spMk id="24" creationId="{EC753DB4-5250-4655-9B8D-97F4C7E4C434}"/>
          </ac:spMkLst>
        </pc:spChg>
        <pc:spChg chg="add mod">
          <ac:chgData name="Ryan Solnik" userId="0d9893ddda5f1b71" providerId="LiveId" clId="{7DF49FA8-5C12-4EF3-AE34-27FE13BEA594}" dt="2018-11-15T16:04:02.277" v="4488" actId="20577"/>
          <ac:spMkLst>
            <pc:docMk/>
            <pc:sldMk cId="1102942387" sldId="260"/>
            <ac:spMk id="25" creationId="{23B1ECCB-D87C-4136-86B3-DA147DB9F9CE}"/>
          </ac:spMkLst>
        </pc:spChg>
        <pc:spChg chg="add del mod">
          <ac:chgData name="Ryan Solnik" userId="0d9893ddda5f1b71" providerId="LiveId" clId="{7DF49FA8-5C12-4EF3-AE34-27FE13BEA594}" dt="2018-11-15T16:11:14.156" v="4947" actId="478"/>
          <ac:spMkLst>
            <pc:docMk/>
            <pc:sldMk cId="1102942387" sldId="260"/>
            <ac:spMk id="28" creationId="{E40780E7-CA78-45AA-8B8E-C583F1356B10}"/>
          </ac:spMkLst>
        </pc:spChg>
        <pc:spChg chg="add del mod">
          <ac:chgData name="Ryan Solnik" userId="0d9893ddda5f1b71" providerId="LiveId" clId="{7DF49FA8-5C12-4EF3-AE34-27FE13BEA594}" dt="2018-11-15T02:15:09.943" v="4207" actId="478"/>
          <ac:spMkLst>
            <pc:docMk/>
            <pc:sldMk cId="1102942387" sldId="260"/>
            <ac:spMk id="30" creationId="{290BD6C5-C9AE-428A-83B1-96452760B1F8}"/>
          </ac:spMkLst>
        </pc:spChg>
        <pc:spChg chg="add del mod">
          <ac:chgData name="Ryan Solnik" userId="0d9893ddda5f1b71" providerId="LiveId" clId="{7DF49FA8-5C12-4EF3-AE34-27FE13BEA594}" dt="2018-11-15T16:10:46.041" v="4941" actId="478"/>
          <ac:spMkLst>
            <pc:docMk/>
            <pc:sldMk cId="1102942387" sldId="260"/>
            <ac:spMk id="30" creationId="{43A96A88-47D6-49F3-B447-74653200C2FC}"/>
          </ac:spMkLst>
        </pc:spChg>
        <pc:spChg chg="add mod ord">
          <ac:chgData name="Ryan Solnik" userId="0d9893ddda5f1b71" providerId="LiveId" clId="{7DF49FA8-5C12-4EF3-AE34-27FE13BEA594}" dt="2018-11-15T14:30:05.504" v="4269" actId="1076"/>
          <ac:spMkLst>
            <pc:docMk/>
            <pc:sldMk cId="1102942387" sldId="260"/>
            <ac:spMk id="31" creationId="{F41EB35A-3C28-4F83-AEA9-10FF938460BA}"/>
          </ac:spMkLst>
        </pc:spChg>
        <pc:spChg chg="add mod">
          <ac:chgData name="Ryan Solnik" userId="0d9893ddda5f1b71" providerId="LiveId" clId="{7DF49FA8-5C12-4EF3-AE34-27FE13BEA594}" dt="2018-11-15T16:11:25.102" v="4950" actId="14100"/>
          <ac:spMkLst>
            <pc:docMk/>
            <pc:sldMk cId="1102942387" sldId="260"/>
            <ac:spMk id="32" creationId="{0532CC50-0067-4B49-8C0D-BF44C1AD96D8}"/>
          </ac:spMkLst>
        </pc:spChg>
        <pc:spChg chg="add mod">
          <ac:chgData name="Ryan Solnik" userId="0d9893ddda5f1b71" providerId="LiveId" clId="{7DF49FA8-5C12-4EF3-AE34-27FE13BEA594}" dt="2018-11-15T16:12:02.377" v="4981" actId="20577"/>
          <ac:spMkLst>
            <pc:docMk/>
            <pc:sldMk cId="1102942387" sldId="260"/>
            <ac:spMk id="33" creationId="{ED1142FC-4780-4536-872F-2A2386ACCB3D}"/>
          </ac:spMkLst>
        </pc:spChg>
        <pc:spChg chg="add mod">
          <ac:chgData name="Ryan Solnik" userId="0d9893ddda5f1b71" providerId="LiveId" clId="{7DF49FA8-5C12-4EF3-AE34-27FE13BEA594}" dt="2018-11-15T16:52:59.154" v="5789" actId="20577"/>
          <ac:spMkLst>
            <pc:docMk/>
            <pc:sldMk cId="1102942387" sldId="260"/>
            <ac:spMk id="34" creationId="{DE4A31AC-ED32-48CB-9423-36B31956AE85}"/>
          </ac:spMkLst>
        </pc:spChg>
        <pc:spChg chg="add mod">
          <ac:chgData name="Ryan Solnik" userId="0d9893ddda5f1b71" providerId="LiveId" clId="{7DF49FA8-5C12-4EF3-AE34-27FE13BEA594}" dt="2018-11-15T16:56:20.359" v="6468" actId="20577"/>
          <ac:spMkLst>
            <pc:docMk/>
            <pc:sldMk cId="1102942387" sldId="260"/>
            <ac:spMk id="35" creationId="{DF6AF6D8-269F-4E04-9944-2650B8BA332C}"/>
          </ac:spMkLst>
        </pc:spChg>
        <pc:spChg chg="add del mod">
          <ac:chgData name="Ryan Solnik" userId="0d9893ddda5f1b71" providerId="LiveId" clId="{7DF49FA8-5C12-4EF3-AE34-27FE13BEA594}" dt="2018-11-15T02:09:30.221" v="4170" actId="478"/>
          <ac:spMkLst>
            <pc:docMk/>
            <pc:sldMk cId="1102942387" sldId="260"/>
            <ac:spMk id="1024" creationId="{B45A03E4-E266-48F6-8D28-5159363CEB3F}"/>
          </ac:spMkLst>
        </pc:spChg>
        <pc:spChg chg="add del mod">
          <ac:chgData name="Ryan Solnik" userId="0d9893ddda5f1b71" providerId="LiveId" clId="{7DF49FA8-5C12-4EF3-AE34-27FE13BEA594}" dt="2018-11-15T02:10:21.599" v="4182" actId="478"/>
          <ac:spMkLst>
            <pc:docMk/>
            <pc:sldMk cId="1102942387" sldId="260"/>
            <ac:spMk id="1025" creationId="{5B73CE7E-E73E-4DFF-B5F4-8867C62C467B}"/>
          </ac:spMkLst>
        </pc:spChg>
        <pc:spChg chg="add mod ord">
          <ac:chgData name="Ryan Solnik" userId="0d9893ddda5f1b71" providerId="LiveId" clId="{7DF49FA8-5C12-4EF3-AE34-27FE13BEA594}" dt="2018-11-15T14:30:05.504" v="4269" actId="1076"/>
          <ac:spMkLst>
            <pc:docMk/>
            <pc:sldMk cId="1102942387" sldId="260"/>
            <ac:spMk id="1027" creationId="{40494AB2-DE59-4EDC-9B60-A432DEFBEB55}"/>
          </ac:spMkLst>
        </pc:spChg>
        <pc:spChg chg="add del">
          <ac:chgData name="Ryan Solnik" userId="0d9893ddda5f1b71" providerId="LiveId" clId="{7DF49FA8-5C12-4EF3-AE34-27FE13BEA594}" dt="2018-11-15T02:11:38.908" v="4194"/>
          <ac:spMkLst>
            <pc:docMk/>
            <pc:sldMk cId="1102942387" sldId="260"/>
            <ac:spMk id="1028" creationId="{930EE19C-66D7-42B4-86C9-180466DC11D3}"/>
          </ac:spMkLst>
        </pc:spChg>
        <pc:spChg chg="add del mod">
          <ac:chgData name="Ryan Solnik" userId="0d9893ddda5f1b71" providerId="LiveId" clId="{7DF49FA8-5C12-4EF3-AE34-27FE13BEA594}" dt="2018-11-15T02:11:52.497" v="4197" actId="478"/>
          <ac:spMkLst>
            <pc:docMk/>
            <pc:sldMk cId="1102942387" sldId="260"/>
            <ac:spMk id="1029" creationId="{93AE5843-1943-4422-BC6F-C0B2EB6D9C34}"/>
          </ac:spMkLst>
        </pc:spChg>
        <pc:spChg chg="add del mod">
          <ac:chgData name="Ryan Solnik" userId="0d9893ddda5f1b71" providerId="LiveId" clId="{7DF49FA8-5C12-4EF3-AE34-27FE13BEA594}" dt="2018-11-15T02:14:41.098" v="4202" actId="478"/>
          <ac:spMkLst>
            <pc:docMk/>
            <pc:sldMk cId="1102942387" sldId="260"/>
            <ac:spMk id="1032" creationId="{6B47EEE9-526C-4F82-B60B-4C335DD9888E}"/>
          </ac:spMkLst>
        </pc:spChg>
        <pc:spChg chg="add del mod">
          <ac:chgData name="Ryan Solnik" userId="0d9893ddda5f1b71" providerId="LiveId" clId="{7DF49FA8-5C12-4EF3-AE34-27FE13BEA594}" dt="2018-11-15T14:28:12.635" v="4257" actId="478"/>
          <ac:spMkLst>
            <pc:docMk/>
            <pc:sldMk cId="1102942387" sldId="260"/>
            <ac:spMk id="1033" creationId="{362AA723-7B63-4C94-B4CE-6D004AB5C63D}"/>
          </ac:spMkLst>
        </pc:spChg>
        <pc:spChg chg="add mod ord">
          <ac:chgData name="Ryan Solnik" userId="0d9893ddda5f1b71" providerId="LiveId" clId="{7DF49FA8-5C12-4EF3-AE34-27FE13BEA594}" dt="2018-11-15T14:30:05.504" v="4269" actId="1076"/>
          <ac:spMkLst>
            <pc:docMk/>
            <pc:sldMk cId="1102942387" sldId="260"/>
            <ac:spMk id="1034" creationId="{3840A937-B394-4F8C-8266-534F0E7F89D3}"/>
          </ac:spMkLst>
        </pc:spChg>
        <pc:grpChg chg="add del mod">
          <ac:chgData name="Ryan Solnik" userId="0d9893ddda5f1b71" providerId="LiveId" clId="{7DF49FA8-5C12-4EF3-AE34-27FE13BEA594}" dt="2018-11-15T01:39:27.377" v="4021" actId="165"/>
          <ac:grpSpMkLst>
            <pc:docMk/>
            <pc:sldMk cId="1102942387" sldId="260"/>
            <ac:grpSpMk id="13" creationId="{4EE85A7D-E79D-4781-931B-C69238F1DCB1}"/>
          </ac:grpSpMkLst>
        </pc:grpChg>
        <pc:picChg chg="add mod">
          <ac:chgData name="Ryan Solnik" userId="0d9893ddda5f1b71" providerId="LiveId" clId="{7DF49FA8-5C12-4EF3-AE34-27FE13BEA594}" dt="2018-11-15T15:55:16.050" v="4439" actId="14100"/>
          <ac:picMkLst>
            <pc:docMk/>
            <pc:sldMk cId="1102942387" sldId="260"/>
            <ac:picMk id="6" creationId="{4312647C-8B10-4CA9-A45D-B6213B402D40}"/>
          </ac:picMkLst>
        </pc:picChg>
        <pc:picChg chg="del mod topLvl">
          <ac:chgData name="Ryan Solnik" userId="0d9893ddda5f1b71" providerId="LiveId" clId="{7DF49FA8-5C12-4EF3-AE34-27FE13BEA594}" dt="2018-11-15T01:43:08.661" v="4053" actId="478"/>
          <ac:picMkLst>
            <pc:docMk/>
            <pc:sldMk cId="1102942387" sldId="260"/>
            <ac:picMk id="15" creationId="{60E3E9C0-E85C-4C5E-8F39-6FA94B8680F4}"/>
          </ac:picMkLst>
        </pc:picChg>
        <pc:picChg chg="add del mod">
          <ac:chgData name="Ryan Solnik" userId="0d9893ddda5f1b71" providerId="LiveId" clId="{7DF49FA8-5C12-4EF3-AE34-27FE13BEA594}" dt="2018-11-15T01:40:11.641" v="4033" actId="478"/>
          <ac:picMkLst>
            <pc:docMk/>
            <pc:sldMk cId="1102942387" sldId="260"/>
            <ac:picMk id="17" creationId="{CCE733F7-8018-4155-BA5C-AE5D6400B450}"/>
          </ac:picMkLst>
        </pc:picChg>
        <pc:picChg chg="add del mod ord">
          <ac:chgData name="Ryan Solnik" userId="0d9893ddda5f1b71" providerId="LiveId" clId="{7DF49FA8-5C12-4EF3-AE34-27FE13BEA594}" dt="2018-11-15T15:54:51.045" v="4434" actId="14100"/>
          <ac:picMkLst>
            <pc:docMk/>
            <pc:sldMk cId="1102942387" sldId="260"/>
            <ac:picMk id="18" creationId="{022FA45F-58AA-4344-AF3D-DE7742722021}"/>
          </ac:picMkLst>
        </pc:picChg>
        <pc:picChg chg="add mod">
          <ac:chgData name="Ryan Solnik" userId="0d9893ddda5f1b71" providerId="LiveId" clId="{7DF49FA8-5C12-4EF3-AE34-27FE13BEA594}" dt="2018-11-15T15:55:19.736" v="4440" actId="14100"/>
          <ac:picMkLst>
            <pc:docMk/>
            <pc:sldMk cId="1102942387" sldId="260"/>
            <ac:picMk id="20" creationId="{99A8AA16-4602-40CA-8FF0-BE6EE3B0246B}"/>
          </ac:picMkLst>
        </pc:picChg>
        <pc:picChg chg="add del">
          <ac:chgData name="Ryan Solnik" userId="0d9893ddda5f1b71" providerId="LiveId" clId="{7DF49FA8-5C12-4EF3-AE34-27FE13BEA594}" dt="2018-11-15T02:00:39.787" v="4115" actId="478"/>
          <ac:picMkLst>
            <pc:docMk/>
            <pc:sldMk cId="1102942387" sldId="260"/>
            <ac:picMk id="22" creationId="{51E60F96-72EC-42F6-9832-9956F4DA53CE}"/>
          </ac:picMkLst>
        </pc:picChg>
        <pc:picChg chg="add del">
          <ac:chgData name="Ryan Solnik" userId="0d9893ddda5f1b71" providerId="LiveId" clId="{7DF49FA8-5C12-4EF3-AE34-27FE13BEA594}" dt="2018-11-15T02:00:51.657" v="4117" actId="478"/>
          <ac:picMkLst>
            <pc:docMk/>
            <pc:sldMk cId="1102942387" sldId="260"/>
            <ac:picMk id="23" creationId="{33D44E9A-90A9-40D8-928E-4AEF5B2B3B75}"/>
          </ac:picMkLst>
        </pc:picChg>
        <pc:picChg chg="add del mod">
          <ac:chgData name="Ryan Solnik" userId="0d9893ddda5f1b71" providerId="LiveId" clId="{7DF49FA8-5C12-4EF3-AE34-27FE13BEA594}" dt="2018-11-15T02:05:49.839" v="4138" actId="478"/>
          <ac:picMkLst>
            <pc:docMk/>
            <pc:sldMk cId="1102942387" sldId="260"/>
            <ac:picMk id="24" creationId="{3417B47C-4CC5-4C36-BA30-4E8B840FE2B0}"/>
          </ac:picMkLst>
        </pc:picChg>
        <pc:picChg chg="add del mod">
          <ac:chgData name="Ryan Solnik" userId="0d9893ddda5f1b71" providerId="LiveId" clId="{7DF49FA8-5C12-4EF3-AE34-27FE13BEA594}" dt="2018-11-15T02:05:50.351" v="4139" actId="478"/>
          <ac:picMkLst>
            <pc:docMk/>
            <pc:sldMk cId="1102942387" sldId="260"/>
            <ac:picMk id="25" creationId="{875C4AEA-356E-4858-AF93-EF207708ACC5}"/>
          </ac:picMkLst>
        </pc:picChg>
        <pc:picChg chg="add mod ord">
          <ac:chgData name="Ryan Solnik" userId="0d9893ddda5f1b71" providerId="LiveId" clId="{7DF49FA8-5C12-4EF3-AE34-27FE13BEA594}" dt="2018-11-15T14:30:05.504" v="4269" actId="1076"/>
          <ac:picMkLst>
            <pc:docMk/>
            <pc:sldMk cId="1102942387" sldId="260"/>
            <ac:picMk id="26" creationId="{FF19E6F0-66CB-4F89-9F16-E7F0257B18B1}"/>
          </ac:picMkLst>
        </pc:picChg>
        <pc:picChg chg="add mod ord">
          <ac:chgData name="Ryan Solnik" userId="0d9893ddda5f1b71" providerId="LiveId" clId="{7DF49FA8-5C12-4EF3-AE34-27FE13BEA594}" dt="2018-11-15T14:30:05.504" v="4269" actId="1076"/>
          <ac:picMkLst>
            <pc:docMk/>
            <pc:sldMk cId="1102942387" sldId="260"/>
            <ac:picMk id="27" creationId="{DC4A1FC0-E80E-429C-8740-A41C9B855694}"/>
          </ac:picMkLst>
        </pc:picChg>
        <pc:picChg chg="add del">
          <ac:chgData name="Ryan Solnik" userId="0d9893ddda5f1b71" providerId="LiveId" clId="{7DF49FA8-5C12-4EF3-AE34-27FE13BEA594}" dt="2018-11-15T02:07:14.384" v="4149"/>
          <ac:picMkLst>
            <pc:docMk/>
            <pc:sldMk cId="1102942387" sldId="260"/>
            <ac:picMk id="28" creationId="{97568366-6BAD-4C0C-8A99-60196BD445FA}"/>
          </ac:picMkLst>
        </pc:picChg>
        <pc:picChg chg="add mod">
          <ac:chgData name="Ryan Solnik" userId="0d9893ddda5f1b71" providerId="LiveId" clId="{7DF49FA8-5C12-4EF3-AE34-27FE13BEA594}" dt="2018-11-15T02:18:02.491" v="4228" actId="14100"/>
          <ac:picMkLst>
            <pc:docMk/>
            <pc:sldMk cId="1102942387" sldId="260"/>
            <ac:picMk id="29" creationId="{2BEB214F-BB4F-4E60-BB02-A9B0658F06F0}"/>
          </ac:picMkLst>
        </pc:picChg>
        <pc:picChg chg="add mod ord">
          <ac:chgData name="Ryan Solnik" userId="0d9893ddda5f1b71" providerId="LiveId" clId="{7DF49FA8-5C12-4EF3-AE34-27FE13BEA594}" dt="2018-11-15T14:30:05.504" v="4269" actId="1076"/>
          <ac:picMkLst>
            <pc:docMk/>
            <pc:sldMk cId="1102942387" sldId="260"/>
            <ac:picMk id="1026" creationId="{1CD667EB-B66B-4CC0-96D2-072C0ED2803F}"/>
          </ac:picMkLst>
        </pc:picChg>
        <pc:picChg chg="add del">
          <ac:chgData name="Ryan Solnik" userId="0d9893ddda5f1b71" providerId="LiveId" clId="{7DF49FA8-5C12-4EF3-AE34-27FE13BEA594}" dt="2018-11-15T02:01:04.874" v="4121"/>
          <ac:picMkLst>
            <pc:docMk/>
            <pc:sldMk cId="1102942387" sldId="260"/>
            <ac:picMk id="1030" creationId="{A34DD453-A65B-4291-A9F6-2C4018404766}"/>
          </ac:picMkLst>
        </pc:picChg>
        <pc:picChg chg="add mod">
          <ac:chgData name="Ryan Solnik" userId="0d9893ddda5f1b71" providerId="LiveId" clId="{7DF49FA8-5C12-4EF3-AE34-27FE13BEA594}" dt="2018-11-15T14:30:51.615" v="4270" actId="14100"/>
          <ac:picMkLst>
            <pc:docMk/>
            <pc:sldMk cId="1102942387" sldId="260"/>
            <ac:picMk id="1031" creationId="{2BE74A1E-F776-4E63-8177-55336C4C06BD}"/>
          </ac:picMkLst>
        </pc:picChg>
      </pc:sldChg>
    </pc:docChg>
  </pc:docChgLst>
  <pc:docChgLst>
    <pc:chgData name="Ryan Solnik" userId="0d9893ddda5f1b71" providerId="LiveId" clId="{6C9F86AD-0E74-4377-8EBC-E1138F037E28}"/>
    <pc:docChg chg="undo modSld">
      <pc:chgData name="Ryan Solnik" userId="0d9893ddda5f1b71" providerId="LiveId" clId="{6C9F86AD-0E74-4377-8EBC-E1138F037E28}" dt="2018-11-16T17:46:14.612" v="5" actId="1076"/>
      <pc:docMkLst>
        <pc:docMk/>
      </pc:docMkLst>
      <pc:sldChg chg="modSp">
        <pc:chgData name="Ryan Solnik" userId="0d9893ddda5f1b71" providerId="LiveId" clId="{6C9F86AD-0E74-4377-8EBC-E1138F037E28}" dt="2018-11-16T17:46:14.612" v="5" actId="1076"/>
        <pc:sldMkLst>
          <pc:docMk/>
          <pc:sldMk cId="1102942387" sldId="260"/>
        </pc:sldMkLst>
        <pc:spChg chg="mod">
          <ac:chgData name="Ryan Solnik" userId="0d9893ddda5f1b71" providerId="LiveId" clId="{6C9F86AD-0E74-4377-8EBC-E1138F037E28}" dt="2018-11-16T17:46:06.278" v="2" actId="1076"/>
          <ac:spMkLst>
            <pc:docMk/>
            <pc:sldMk cId="1102942387" sldId="260"/>
            <ac:spMk id="3" creationId="{2F8B9F84-3FE0-465A-A4C1-A609F15C71D7}"/>
          </ac:spMkLst>
        </pc:spChg>
        <pc:spChg chg="mod">
          <ac:chgData name="Ryan Solnik" userId="0d9893ddda5f1b71" providerId="LiveId" clId="{6C9F86AD-0E74-4377-8EBC-E1138F037E28}" dt="2018-11-16T17:46:06.278" v="2" actId="1076"/>
          <ac:spMkLst>
            <pc:docMk/>
            <pc:sldMk cId="1102942387" sldId="260"/>
            <ac:spMk id="5" creationId="{D229FDF8-01AB-484E-B1C4-C2298915FBFA}"/>
          </ac:spMkLst>
        </pc:spChg>
        <pc:spChg chg="mod">
          <ac:chgData name="Ryan Solnik" userId="0d9893ddda5f1b71" providerId="LiveId" clId="{6C9F86AD-0E74-4377-8EBC-E1138F037E28}" dt="2018-11-16T17:46:14.612" v="5" actId="1076"/>
          <ac:spMkLst>
            <pc:docMk/>
            <pc:sldMk cId="1102942387" sldId="260"/>
            <ac:spMk id="21" creationId="{6B77134F-65BB-4DE3-A844-AC01F71465CE}"/>
          </ac:spMkLst>
        </pc:spChg>
        <pc:spChg chg="mod">
          <ac:chgData name="Ryan Solnik" userId="0d9893ddda5f1b71" providerId="LiveId" clId="{6C9F86AD-0E74-4377-8EBC-E1138F037E28}" dt="2018-11-16T17:46:06.278" v="2" actId="1076"/>
          <ac:spMkLst>
            <pc:docMk/>
            <pc:sldMk cId="1102942387" sldId="260"/>
            <ac:spMk id="22" creationId="{859603F2-6D2B-46D1-BE49-E096C03D0316}"/>
          </ac:spMkLst>
        </pc:spChg>
        <pc:spChg chg="mod">
          <ac:chgData name="Ryan Solnik" userId="0d9893ddda5f1b71" providerId="LiveId" clId="{6C9F86AD-0E74-4377-8EBC-E1138F037E28}" dt="2018-11-16T17:46:06.278" v="2" actId="1076"/>
          <ac:spMkLst>
            <pc:docMk/>
            <pc:sldMk cId="1102942387" sldId="260"/>
            <ac:spMk id="31" creationId="{F41EB35A-3C28-4F83-AEA9-10FF938460BA}"/>
          </ac:spMkLst>
        </pc:spChg>
        <pc:spChg chg="mod">
          <ac:chgData name="Ryan Solnik" userId="0d9893ddda5f1b71" providerId="LiveId" clId="{6C9F86AD-0E74-4377-8EBC-E1138F037E28}" dt="2018-11-16T17:46:06.278" v="2" actId="1076"/>
          <ac:spMkLst>
            <pc:docMk/>
            <pc:sldMk cId="1102942387" sldId="260"/>
            <ac:spMk id="1027" creationId="{40494AB2-DE59-4EDC-9B60-A432DEFBEB55}"/>
          </ac:spMkLst>
        </pc:spChg>
        <pc:spChg chg="mod">
          <ac:chgData name="Ryan Solnik" userId="0d9893ddda5f1b71" providerId="LiveId" clId="{6C9F86AD-0E74-4377-8EBC-E1138F037E28}" dt="2018-11-16T17:46:06.278" v="2" actId="1076"/>
          <ac:spMkLst>
            <pc:docMk/>
            <pc:sldMk cId="1102942387" sldId="260"/>
            <ac:spMk id="1034" creationId="{3840A937-B394-4F8C-8266-534F0E7F89D3}"/>
          </ac:spMkLst>
        </pc:spChg>
        <pc:picChg chg="mod">
          <ac:chgData name="Ryan Solnik" userId="0d9893ddda5f1b71" providerId="LiveId" clId="{6C9F86AD-0E74-4377-8EBC-E1138F037E28}" dt="2018-11-16T17:46:06.278" v="2" actId="1076"/>
          <ac:picMkLst>
            <pc:docMk/>
            <pc:sldMk cId="1102942387" sldId="260"/>
            <ac:picMk id="26" creationId="{FF19E6F0-66CB-4F89-9F16-E7F0257B18B1}"/>
          </ac:picMkLst>
        </pc:picChg>
        <pc:picChg chg="mod">
          <ac:chgData name="Ryan Solnik" userId="0d9893ddda5f1b71" providerId="LiveId" clId="{6C9F86AD-0E74-4377-8EBC-E1138F037E28}" dt="2018-11-16T17:46:06.278" v="2" actId="1076"/>
          <ac:picMkLst>
            <pc:docMk/>
            <pc:sldMk cId="1102942387" sldId="260"/>
            <ac:picMk id="27" creationId="{DC4A1FC0-E80E-429C-8740-A41C9B855694}"/>
          </ac:picMkLst>
        </pc:picChg>
        <pc:picChg chg="mod">
          <ac:chgData name="Ryan Solnik" userId="0d9893ddda5f1b71" providerId="LiveId" clId="{6C9F86AD-0E74-4377-8EBC-E1138F037E28}" dt="2018-11-16T17:46:10.730" v="4" actId="1076"/>
          <ac:picMkLst>
            <pc:docMk/>
            <pc:sldMk cId="1102942387" sldId="260"/>
            <ac:picMk id="29" creationId="{2BEB214F-BB4F-4E60-BB02-A9B0658F06F0}"/>
          </ac:picMkLst>
        </pc:picChg>
        <pc:picChg chg="mod">
          <ac:chgData name="Ryan Solnik" userId="0d9893ddda5f1b71" providerId="LiveId" clId="{6C9F86AD-0E74-4377-8EBC-E1138F037E28}" dt="2018-11-16T17:46:06.278" v="2" actId="1076"/>
          <ac:picMkLst>
            <pc:docMk/>
            <pc:sldMk cId="1102942387" sldId="260"/>
            <ac:picMk id="1026" creationId="{1CD667EB-B66B-4CC0-96D2-072C0ED280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7BD95-4C56-4901-8F81-2A9E6570326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DCA8D-F344-462A-9ADB-E85A949B9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304D-E287-473A-9BF9-247496599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CDD31-FC54-49CD-8611-957807341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8263-5029-4FA9-A331-F0300575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8C1F-125D-4D8B-809A-724CA062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D4B8-2CCA-4491-9996-7CE3E15A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4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14F8-163D-4B08-9FC6-07CBD1DF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38709-4591-47F4-8C8B-BC6E9A7C6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E8BE-E206-44FA-A395-892F317F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015C-9E62-4E0A-973C-E8B2A49A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44664-F0F3-41E7-A956-68F8745F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0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07E5C-70C0-4E40-AB86-7F6DBE820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FE519-65BE-4936-8796-D43BEFBAB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7F3D-9A3B-4DC1-AA88-D3442A08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BA81A-E42D-497A-9277-D91D0E77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47A4-DAE3-47B6-A557-72B7AD40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9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79A4-388D-4262-816F-3F6731ED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07AAD-1758-4322-9F36-451F46C9D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A19CB-DD25-46F1-83F5-77284617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2E474-CA1B-4FAF-8B1B-1A43FAC3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BDA13-8886-4C3D-9410-DB266ECF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6FC8-5111-4BC6-9EBD-AA296C94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FD6FB-FCC0-496C-8AC9-8602B139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78A0E-443A-42F7-A8F7-5C1CBC82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58A99-C2B7-4A11-8E9B-FCAD2BB0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301A8-2530-48BD-9486-774EC77D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6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7D99-64C0-4F9F-9D65-57054885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2DA97-B9E1-4224-9A91-9752FD89F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A59E9-8670-47C6-8791-3E974C003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5129E-76C1-4B8E-8F5F-2944DFE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DFC9-8E65-433A-8F55-7891630A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C549C-EFE6-4FB8-B81F-10DB02A2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0C18-43E5-4561-8297-7B6FE5D7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E68FF-DF59-4504-ABEB-A6E3819B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426EB-744D-4F4F-A7DA-03F43B0E8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3C485-E901-44EB-81ED-BBE1F9FFE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17B5E-A9BF-45D5-B0FE-577C28FFB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47834-F99E-4299-B66A-48D4F78A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BE200-81B0-472C-81AF-5D2B2F41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750E1-2705-45E9-ABDF-9357264E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6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227A-576C-4AB5-92A6-D330F3D1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197C0-30FD-42E9-A187-E2F28165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D84CC-F748-4EC4-B042-F0607602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0067C-A1A9-4A77-920D-C133EC10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6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3024C-C6E1-486F-9692-D539703D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1925C-BBAE-40D9-8158-BB8A5E92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294D8-27F4-4FCB-9E50-19D78393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0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FA8C-1497-4A52-956F-C6554FD7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BFC7F-0852-40AE-BC78-AABB15A5B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D426D-1346-40E6-91B4-663FC690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AE29B-560F-4697-9267-77C31BAF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60BBD-769D-4DBD-8D5D-924933D7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A9DB8-DD7B-4417-A128-0719851C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E9DB-6678-4891-9F4A-3EF72334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2CCFC-8A7B-4EA6-877E-B0BB32AD3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8197C-6E07-440F-8608-26592B8B5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5FB91-7769-43EE-B0D4-20D8CC9B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A0274-F837-4C36-AD61-EF5F1B8E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034A5-6DB0-4B3B-86AA-D4D81E08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0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DE099-9A98-407C-A0BB-5138FD29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8AA7D-9B87-4A6D-9DA3-4D98590D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3CB8F-3DDE-46A0-A25B-C0D5F9C71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DA33-EF7B-44E3-B8AC-C033623801B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FBE0D-337D-45BF-A2E0-327E784ED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7C545-BEF0-49C2-8931-E78E9B4F2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0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omebrewery.naturalcrit.com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Image result for dungeon and dragons 5th edition art">
            <a:extLst>
              <a:ext uri="{FF2B5EF4-FFF2-40B4-BE49-F238E27FC236}">
                <a16:creationId xmlns:a16="http://schemas.microsoft.com/office/drawing/2014/main" id="{60A9F80E-CDB3-4F0A-9A6C-367A690C0F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" r="36946" b="-1"/>
          <a:stretch/>
        </p:blipFill>
        <p:spPr bwMode="auto">
          <a:xfrm>
            <a:off x="-1" y="-28"/>
            <a:ext cx="12192000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7FD8E9-9DA6-453E-A2DD-4C18CFAA8DC7}"/>
              </a:ext>
            </a:extLst>
          </p:cNvPr>
          <p:cNvSpPr txBox="1"/>
          <p:nvPr/>
        </p:nvSpPr>
        <p:spPr>
          <a:xfrm>
            <a:off x="338103" y="3180618"/>
            <a:ext cx="5519207" cy="1041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Adventure Day</a:t>
            </a: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6F5F75-68C0-4BEF-A693-111E47E4F501}"/>
              </a:ext>
            </a:extLst>
          </p:cNvPr>
          <p:cNvGrpSpPr/>
          <p:nvPr/>
        </p:nvGrpSpPr>
        <p:grpSpPr>
          <a:xfrm>
            <a:off x="11144250" y="5800725"/>
            <a:ext cx="1047750" cy="1057275"/>
            <a:chOff x="10748211" y="5545294"/>
            <a:chExt cx="1443789" cy="1427747"/>
          </a:xfrm>
        </p:grpSpPr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04C9D8B2-DE68-468F-93A0-018FF523DDE7}"/>
                </a:ext>
              </a:extLst>
            </p:cNvPr>
            <p:cNvSpPr/>
            <p:nvPr/>
          </p:nvSpPr>
          <p:spPr>
            <a:xfrm rot="16200000">
              <a:off x="10756232" y="5537273"/>
              <a:ext cx="1427747" cy="1443789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7011643-6DDE-43FA-BC19-F83C89A53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1346" y="6191250"/>
              <a:ext cx="820654" cy="781790"/>
            </a:xfrm>
            <a:prstGeom prst="rect">
              <a:avLst/>
            </a:prstGeom>
          </p:spPr>
        </p:pic>
      </p:grpSp>
      <p:pic>
        <p:nvPicPr>
          <p:cNvPr id="79" name="Picture 2" descr="https://newbiedm.files.wordpress.com/2014/08/ghostsdragonspear1.jpg">
            <a:extLst>
              <a:ext uri="{FF2B5EF4-FFF2-40B4-BE49-F238E27FC236}">
                <a16:creationId xmlns:a16="http://schemas.microsoft.com/office/drawing/2014/main" id="{D541B913-AD2C-472F-8616-637379CA2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9" r="14636" b="2"/>
          <a:stretch/>
        </p:blipFill>
        <p:spPr bwMode="auto">
          <a:xfrm>
            <a:off x="6021086" y="544802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112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Image result for 5e art">
            <a:extLst>
              <a:ext uri="{FF2B5EF4-FFF2-40B4-BE49-F238E27FC236}">
                <a16:creationId xmlns:a16="http://schemas.microsoft.com/office/drawing/2014/main" id="{C26DEBB3-AC8D-444B-A965-AEACC0DC2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0" b="3362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5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D953E3-A0E3-4A04-BA46-6F92D7342501}"/>
              </a:ext>
            </a:extLst>
          </p:cNvPr>
          <p:cNvSpPr txBox="1"/>
          <p:nvPr/>
        </p:nvSpPr>
        <p:spPr>
          <a:xfrm>
            <a:off x="804998" y="798445"/>
            <a:ext cx="4803636" cy="13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000000"/>
                </a:solidFill>
                <a:latin typeface="Bookman Old Style" panose="02050604050505020204" pitchFamily="18" charset="0"/>
                <a:ea typeface="+mj-ea"/>
                <a:cs typeface="+mj-cs"/>
              </a:rPr>
              <a:t>What Problem Does This Solve?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224FC8-B5C0-4BC5-BCEF-847DF037A7F6}"/>
              </a:ext>
            </a:extLst>
          </p:cNvPr>
          <p:cNvGrpSpPr/>
          <p:nvPr/>
        </p:nvGrpSpPr>
        <p:grpSpPr>
          <a:xfrm>
            <a:off x="11144250" y="5800725"/>
            <a:ext cx="1047750" cy="1057275"/>
            <a:chOff x="10748211" y="5545294"/>
            <a:chExt cx="1443789" cy="1427747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8690F64C-107F-4E0A-BF68-002AC68A2E9F}"/>
                </a:ext>
              </a:extLst>
            </p:cNvPr>
            <p:cNvSpPr/>
            <p:nvPr/>
          </p:nvSpPr>
          <p:spPr>
            <a:xfrm rot="16200000">
              <a:off x="10756232" y="5537273"/>
              <a:ext cx="1427747" cy="1443789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88D5D8-BD48-447E-8C0B-AEF835A5E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1346" y="6191250"/>
              <a:ext cx="820654" cy="78179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C2FD48-9731-4CE2-86EF-85C8AFED6E7F}"/>
              </a:ext>
            </a:extLst>
          </p:cNvPr>
          <p:cNvSpPr txBox="1"/>
          <p:nvPr/>
        </p:nvSpPr>
        <p:spPr>
          <a:xfrm>
            <a:off x="131470" y="2308750"/>
            <a:ext cx="63062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Playing Dungeons &amp; Dragons with friends is a ton of fun!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Preparing the game to be played can easily become a hassle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Outline potential scenes and encounters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monster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 random encounters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meaningful Non player characters</a:t>
            </a:r>
          </a:p>
          <a:p>
            <a:endParaRPr lang="en-US" dirty="0"/>
          </a:p>
          <a:p>
            <a:r>
              <a:rPr lang="en-US" sz="2000" dirty="0"/>
              <a:t>There is no guarantee that you will use all you’ve prepared!</a:t>
            </a:r>
          </a:p>
          <a:p>
            <a:endParaRPr lang="en-US" dirty="0"/>
          </a:p>
          <a:p>
            <a:r>
              <a:rPr lang="en-US" dirty="0"/>
              <a:t>The goal of this project is to solve this problem by streamlining the process of preparing a game and help focus on what matters.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8" descr="Image result for 5e art">
            <a:extLst>
              <a:ext uri="{FF2B5EF4-FFF2-40B4-BE49-F238E27FC236}">
                <a16:creationId xmlns:a16="http://schemas.microsoft.com/office/drawing/2014/main" id="{C594C8D2-EB14-4221-9665-9F21B97D58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92" r="8130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3AB8A-4637-4E15-9B56-0CCDE4B1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What Is Adventure Day?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08D667-C9D4-4555-9772-DC0A3C6D2800}"/>
              </a:ext>
            </a:extLst>
          </p:cNvPr>
          <p:cNvGrpSpPr/>
          <p:nvPr/>
        </p:nvGrpSpPr>
        <p:grpSpPr>
          <a:xfrm>
            <a:off x="11144250" y="5800725"/>
            <a:ext cx="1047750" cy="1057275"/>
            <a:chOff x="10748211" y="5545294"/>
            <a:chExt cx="1443789" cy="1427747"/>
          </a:xfrm>
        </p:grpSpPr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51BD1571-484D-4269-914E-448C16073456}"/>
                </a:ext>
              </a:extLst>
            </p:cNvPr>
            <p:cNvSpPr/>
            <p:nvPr/>
          </p:nvSpPr>
          <p:spPr>
            <a:xfrm rot="16200000">
              <a:off x="10756232" y="5537273"/>
              <a:ext cx="1427747" cy="1443789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F6EB49-FF37-40AA-BA0B-0B36E47CB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1346" y="6191250"/>
              <a:ext cx="820654" cy="78179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27B744-B918-4BED-9462-318C46F971B7}"/>
              </a:ext>
            </a:extLst>
          </p:cNvPr>
          <p:cNvSpPr txBox="1"/>
          <p:nvPr/>
        </p:nvSpPr>
        <p:spPr>
          <a:xfrm>
            <a:off x="248653" y="2227973"/>
            <a:ext cx="5628325" cy="45121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C00000"/>
                </a:solidFill>
                <a:latin typeface="Book Antiqua" panose="02040602050305030304" pitchFamily="18" charset="0"/>
              </a:rPr>
              <a:t>It removes busy work of creating and documenting a D&amp;D Adventure while preserving a Dungeon Master’s creativity.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Fetches monster statistics from a Database for easy reference during sessions.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Assists in scaling monster difficulties to fit all levels of Adventuring Parties.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Generates encounters with specific monsters or any monsters from a specified environment.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Generates role playing traits for Non-Player Characters from a list quirks and behaviors.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Formats Story Outline, Monsters and NPCs into a cohesive markdown output for use with the </a:t>
            </a:r>
            <a:r>
              <a:rPr lang="en-US" sz="2000" dirty="0" err="1">
                <a:solidFill>
                  <a:srgbClr val="000000"/>
                </a:solidFill>
                <a:hlinkClick r:id="rId5"/>
              </a:rPr>
              <a:t>Homebrewery</a:t>
            </a:r>
            <a:r>
              <a:rPr lang="en-US" sz="2000" dirty="0">
                <a:solidFill>
                  <a:srgbClr val="000000"/>
                </a:solidFill>
              </a:rPr>
              <a:t> website.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5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191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91108A-5A90-4482-BA15-310487F35822}"/>
              </a:ext>
            </a:extLst>
          </p:cNvPr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000000"/>
                </a:solidFill>
                <a:latin typeface="Bookman Old Style" panose="02050604050505020204" pitchFamily="18" charset="0"/>
                <a:ea typeface="+mj-ea"/>
                <a:cs typeface="+mj-cs"/>
              </a:rPr>
              <a:t>How Can I build An Adventure?</a:t>
            </a:r>
          </a:p>
        </p:txBody>
      </p:sp>
      <p:sp>
        <p:nvSpPr>
          <p:cNvPr id="196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FC308A-385C-48C0-84D1-0185A0008F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t="24707" r="-1" b="43185"/>
          <a:stretch/>
        </p:blipFill>
        <p:spPr>
          <a:xfrm>
            <a:off x="6632714" y="1"/>
            <a:ext cx="3674754" cy="2106932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C0881-107C-49F1-84EF-EE56D1137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7" y="2421682"/>
            <a:ext cx="6368716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2000" b="1" dirty="0">
                <a:solidFill>
                  <a:srgbClr val="C00000"/>
                </a:solidFill>
              </a:rPr>
              <a:t>INPUT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story ideas for your story into a text file.</a:t>
            </a:r>
          </a:p>
          <a:p>
            <a:pPr marL="285750"/>
            <a:r>
              <a:rPr lang="en-US" sz="2000" b="1" dirty="0">
                <a:solidFill>
                  <a:srgbClr val="C00000"/>
                </a:solidFill>
              </a:rPr>
              <a:t>SEPARATE</a:t>
            </a:r>
            <a:r>
              <a:rPr lang="en-US" sz="2000" dirty="0">
                <a:solidFill>
                  <a:srgbClr val="000000"/>
                </a:solidFill>
              </a:rPr>
              <a:t> scenes with traditional markdown title headings </a:t>
            </a:r>
          </a:p>
          <a:p>
            <a:pPr marL="285750"/>
            <a:r>
              <a:rPr lang="en-US" sz="2000" b="1" dirty="0">
                <a:solidFill>
                  <a:srgbClr val="C00000"/>
                </a:solidFill>
              </a:rPr>
              <a:t>BOLD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important characters that have meaning or are in need of statistics</a:t>
            </a:r>
          </a:p>
          <a:p>
            <a:pPr marL="285750"/>
            <a:r>
              <a:rPr lang="en-US" sz="2000" b="1" dirty="0">
                <a:solidFill>
                  <a:srgbClr val="C00000"/>
                </a:solidFill>
              </a:rPr>
              <a:t>DEFINE</a:t>
            </a:r>
            <a:r>
              <a:rPr lang="en-US" sz="2000" dirty="0">
                <a:solidFill>
                  <a:srgbClr val="000000"/>
                </a:solidFill>
              </a:rPr>
              <a:t> changes to bolded characters and items in the dictionary section</a:t>
            </a:r>
          </a:p>
          <a:p>
            <a:pPr marL="285750"/>
            <a:r>
              <a:rPr lang="en-US" sz="2000" b="1" dirty="0">
                <a:solidFill>
                  <a:srgbClr val="C00000"/>
                </a:solidFill>
              </a:rPr>
              <a:t>OUTPUT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your adventure using a CSS styling.</a:t>
            </a:r>
          </a:p>
          <a:p>
            <a:pPr marL="285750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98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77D6A5-F56D-4808-8263-669016F01BC2}"/>
              </a:ext>
            </a:extLst>
          </p:cNvPr>
          <p:cNvGrpSpPr/>
          <p:nvPr/>
        </p:nvGrpSpPr>
        <p:grpSpPr>
          <a:xfrm>
            <a:off x="11144250" y="5800725"/>
            <a:ext cx="1047750" cy="1057275"/>
            <a:chOff x="10748211" y="5545294"/>
            <a:chExt cx="1443789" cy="1427747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BBF9A95B-1EF5-4F40-9617-E2E7C6D4ABF4}"/>
                </a:ext>
              </a:extLst>
            </p:cNvPr>
            <p:cNvSpPr/>
            <p:nvPr/>
          </p:nvSpPr>
          <p:spPr>
            <a:xfrm rot="16200000">
              <a:off x="10756232" y="5537273"/>
              <a:ext cx="1427747" cy="1443789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0C406C3-5725-49DC-8204-C65A04D77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1346" y="6191250"/>
              <a:ext cx="820654" cy="781790"/>
            </a:xfrm>
            <a:prstGeom prst="rect">
              <a:avLst/>
            </a:prstGeom>
          </p:spPr>
        </p:pic>
      </p:grp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797CD174-4FFE-45FF-B318-0CE4DA2B115F}"/>
              </a:ext>
            </a:extLst>
          </p:cNvPr>
          <p:cNvSpPr/>
          <p:nvPr/>
        </p:nvSpPr>
        <p:spPr>
          <a:xfrm flipV="1">
            <a:off x="9834474" y="1400812"/>
            <a:ext cx="1665365" cy="1734553"/>
          </a:xfrm>
          <a:prstGeom prst="bentUp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0E9AE3-8C30-4D8D-B44C-1E790174A0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/>
          </a:blip>
          <a:srcRect r="-2" b="39643"/>
          <a:stretch/>
        </p:blipFill>
        <p:spPr>
          <a:xfrm>
            <a:off x="7438137" y="3083333"/>
            <a:ext cx="4792674" cy="3781268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6351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22FA45F-58AA-4344-AF3D-DE7742722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848D5B-ED66-4B9B-A2DA-C5C4F8EC6FD6}"/>
              </a:ext>
            </a:extLst>
          </p:cNvPr>
          <p:cNvSpPr/>
          <p:nvPr/>
        </p:nvSpPr>
        <p:spPr>
          <a:xfrm>
            <a:off x="128339" y="1041591"/>
            <a:ext cx="3208056" cy="2463248"/>
          </a:xfrm>
          <a:prstGeom prst="rect">
            <a:avLst/>
          </a:prstGeom>
          <a:noFill/>
          <a:ln>
            <a:solidFill>
              <a:srgbClr val="D7D8BA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FEAEEF-98AA-464A-B9B8-2A8A6C8F1375}"/>
              </a:ext>
            </a:extLst>
          </p:cNvPr>
          <p:cNvSpPr/>
          <p:nvPr/>
        </p:nvSpPr>
        <p:spPr>
          <a:xfrm>
            <a:off x="8365958" y="1041591"/>
            <a:ext cx="3697704" cy="5684060"/>
          </a:xfrm>
          <a:prstGeom prst="rect">
            <a:avLst/>
          </a:prstGeom>
          <a:noFill/>
          <a:ln>
            <a:solidFill>
              <a:srgbClr val="D7D8BA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BAA606-DFCC-406A-8E58-43045C1FD6B2}"/>
              </a:ext>
            </a:extLst>
          </p:cNvPr>
          <p:cNvSpPr txBox="1"/>
          <p:nvPr/>
        </p:nvSpPr>
        <p:spPr>
          <a:xfrm>
            <a:off x="3336395" y="55574"/>
            <a:ext cx="5519207" cy="7299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  <a:ea typeface="+mj-ea"/>
                <a:cs typeface="+mj-cs"/>
              </a:rPr>
              <a:t>Adventure Day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9A8AA16-4602-40CA-8FF0-BE6EE3B02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86213" cy="4204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EB214F-BB4F-4E60-BB02-A9B0658F0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188" y="1124811"/>
            <a:ext cx="3368698" cy="4364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2BE74A1E-F776-4E63-8177-55336C4C0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258" y="1124811"/>
            <a:ext cx="2222919" cy="4364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8E946BC-C19D-40C3-B243-23F8FB443033}"/>
              </a:ext>
            </a:extLst>
          </p:cNvPr>
          <p:cNvSpPr/>
          <p:nvPr/>
        </p:nvSpPr>
        <p:spPr>
          <a:xfrm>
            <a:off x="3406347" y="1041591"/>
            <a:ext cx="4873387" cy="5684060"/>
          </a:xfrm>
          <a:prstGeom prst="rect">
            <a:avLst/>
          </a:prstGeom>
          <a:noFill/>
          <a:ln>
            <a:solidFill>
              <a:srgbClr val="D7D8BA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ython programming language dragon icon">
            <a:extLst>
              <a:ext uri="{FF2B5EF4-FFF2-40B4-BE49-F238E27FC236}">
                <a16:creationId xmlns:a16="http://schemas.microsoft.com/office/drawing/2014/main" id="{1CD667EB-B66B-4CC0-96D2-072C0ED2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119" y="5701508"/>
            <a:ext cx="729903" cy="72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F19E6F0-66CB-4F89-9F16-E7F0257B18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6714" y="5786133"/>
            <a:ext cx="812637" cy="8025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C4A1FC0-E80E-429C-8740-A41C9B8556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4243" y="5733189"/>
            <a:ext cx="593777" cy="586385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1EB35A-3C28-4F83-AEA9-10FF938460BA}"/>
              </a:ext>
            </a:extLst>
          </p:cNvPr>
          <p:cNvSpPr/>
          <p:nvPr/>
        </p:nvSpPr>
        <p:spPr>
          <a:xfrm>
            <a:off x="10710246" y="5837314"/>
            <a:ext cx="456260" cy="3781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Arrow: Striped Right 1026">
            <a:extLst>
              <a:ext uri="{FF2B5EF4-FFF2-40B4-BE49-F238E27FC236}">
                <a16:creationId xmlns:a16="http://schemas.microsoft.com/office/drawing/2014/main" id="{40494AB2-DE59-4EDC-9B60-A432DEFBEB55}"/>
              </a:ext>
            </a:extLst>
          </p:cNvPr>
          <p:cNvSpPr/>
          <p:nvPr/>
        </p:nvSpPr>
        <p:spPr>
          <a:xfrm rot="16200000">
            <a:off x="11071772" y="5149466"/>
            <a:ext cx="802520" cy="406378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Arrow: Left-Right 1033">
            <a:extLst>
              <a:ext uri="{FF2B5EF4-FFF2-40B4-BE49-F238E27FC236}">
                <a16:creationId xmlns:a16="http://schemas.microsoft.com/office/drawing/2014/main" id="{3840A937-B394-4F8C-8266-534F0E7F89D3}"/>
              </a:ext>
            </a:extLst>
          </p:cNvPr>
          <p:cNvSpPr/>
          <p:nvPr/>
        </p:nvSpPr>
        <p:spPr>
          <a:xfrm>
            <a:off x="9263986" y="5853129"/>
            <a:ext cx="593777" cy="37813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2F8B9F84-3FE0-465A-A4C1-A609F15C71D7}"/>
              </a:ext>
            </a:extLst>
          </p:cNvPr>
          <p:cNvSpPr/>
          <p:nvPr/>
        </p:nvSpPr>
        <p:spPr>
          <a:xfrm rot="5400000">
            <a:off x="8880583" y="4208833"/>
            <a:ext cx="505167" cy="2480183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9FDF8-01AB-484E-B1C4-C2298915FBFA}"/>
              </a:ext>
            </a:extLst>
          </p:cNvPr>
          <p:cNvSpPr txBox="1"/>
          <p:nvPr/>
        </p:nvSpPr>
        <p:spPr>
          <a:xfrm>
            <a:off x="9146750" y="5594274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DB Queries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77134F-65BB-4DE3-A844-AC01F71465CE}"/>
              </a:ext>
            </a:extLst>
          </p:cNvPr>
          <p:cNvSpPr txBox="1"/>
          <p:nvPr/>
        </p:nvSpPr>
        <p:spPr>
          <a:xfrm>
            <a:off x="6417150" y="5478356"/>
            <a:ext cx="1405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Markdown 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9603F2-6D2B-46D1-BE49-E096C03D0316}"/>
              </a:ext>
            </a:extLst>
          </p:cNvPr>
          <p:cNvSpPr txBox="1"/>
          <p:nvPr/>
        </p:nvSpPr>
        <p:spPr>
          <a:xfrm>
            <a:off x="10650809" y="5548523"/>
            <a:ext cx="56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HTML Parsing</a:t>
            </a:r>
          </a:p>
        </p:txBody>
      </p:sp>
      <p:pic>
        <p:nvPicPr>
          <p:cNvPr id="6" name="Picture 2" descr="Image result for grand valley state university vector logo">
            <a:extLst>
              <a:ext uri="{FF2B5EF4-FFF2-40B4-BE49-F238E27FC236}">
                <a16:creationId xmlns:a16="http://schemas.microsoft.com/office/drawing/2014/main" id="{4312647C-8B10-4CA9-A45D-B6213B402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757" y="33585"/>
            <a:ext cx="1429160" cy="42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EAC9B4-96DE-4806-8427-80BD9DDE3F5F}"/>
              </a:ext>
            </a:extLst>
          </p:cNvPr>
          <p:cNvSpPr txBox="1"/>
          <p:nvPr/>
        </p:nvSpPr>
        <p:spPr>
          <a:xfrm>
            <a:off x="110298" y="724575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Overview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753DB4-5250-4655-9B8D-97F4C7E4C434}"/>
              </a:ext>
            </a:extLst>
          </p:cNvPr>
          <p:cNvSpPr txBox="1"/>
          <p:nvPr/>
        </p:nvSpPr>
        <p:spPr>
          <a:xfrm>
            <a:off x="3336395" y="72457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Features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B1ECCB-D87C-4136-86B3-DA147DB9F9CE}"/>
              </a:ext>
            </a:extLst>
          </p:cNvPr>
          <p:cNvSpPr txBox="1"/>
          <p:nvPr/>
        </p:nvSpPr>
        <p:spPr>
          <a:xfrm>
            <a:off x="128338" y="350483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  <a:cs typeface="Aldhabi" panose="020B0604020202020204" pitchFamily="2" charset="-78"/>
              </a:rPr>
              <a:t>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19581-5AEE-4051-BAF0-2C36C3245E74}"/>
              </a:ext>
            </a:extLst>
          </p:cNvPr>
          <p:cNvSpPr txBox="1"/>
          <p:nvPr/>
        </p:nvSpPr>
        <p:spPr>
          <a:xfrm>
            <a:off x="181550" y="1084254"/>
            <a:ext cx="30835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Dungeons and Dragons is a role playing game where one player assumes the role of the Dungeon Master.  This player is responsible for dreaming up adventures for the other players to embark upon.</a:t>
            </a:r>
          </a:p>
          <a:p>
            <a:endParaRPr lang="en-US" sz="1000" dirty="0"/>
          </a:p>
          <a:p>
            <a:r>
              <a:rPr lang="en-US" sz="1000" dirty="0"/>
              <a:t>Preparing games for dungeons and dragons can be a daunting task that is filled with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32CC50-0067-4B49-8C0D-BF44C1AD96D8}"/>
              </a:ext>
            </a:extLst>
          </p:cNvPr>
          <p:cNvSpPr/>
          <p:nvPr/>
        </p:nvSpPr>
        <p:spPr>
          <a:xfrm>
            <a:off x="122643" y="3852891"/>
            <a:ext cx="3208056" cy="2872759"/>
          </a:xfrm>
          <a:prstGeom prst="rect">
            <a:avLst/>
          </a:prstGeom>
          <a:noFill/>
          <a:ln>
            <a:solidFill>
              <a:srgbClr val="D7D8BA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1142FC-4780-4536-872F-2A2386ACCB3D}"/>
              </a:ext>
            </a:extLst>
          </p:cNvPr>
          <p:cNvSpPr txBox="1"/>
          <p:nvPr/>
        </p:nvSpPr>
        <p:spPr>
          <a:xfrm>
            <a:off x="8349686" y="72457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Output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4A31AC-ED32-48CB-9423-36B31956AE85}"/>
              </a:ext>
            </a:extLst>
          </p:cNvPr>
          <p:cNvSpPr txBox="1"/>
          <p:nvPr/>
        </p:nvSpPr>
        <p:spPr>
          <a:xfrm>
            <a:off x="3422620" y="1103664"/>
            <a:ext cx="250585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Database filled with monster statistics for use with any D&amp;D adventure.</a:t>
            </a:r>
          </a:p>
          <a:p>
            <a:endParaRPr lang="en-US" sz="1000" dirty="0"/>
          </a:p>
          <a:p>
            <a:r>
              <a:rPr lang="en-US" sz="1000" dirty="0"/>
              <a:t>Monster customization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Addition of Special 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Difficulty scaling </a:t>
            </a:r>
          </a:p>
          <a:p>
            <a:endParaRPr lang="en-US" sz="1000" dirty="0"/>
          </a:p>
          <a:p>
            <a:r>
              <a:rPr lang="en-US" sz="1000" dirty="0"/>
              <a:t>Random Encounter 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Based on Terrain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Created with varying difficulties</a:t>
            </a:r>
          </a:p>
          <a:p>
            <a:endParaRPr lang="en-US" sz="1000" dirty="0"/>
          </a:p>
          <a:p>
            <a:r>
              <a:rPr lang="en-US" sz="1000" dirty="0"/>
              <a:t>Non Player Character (NPC) Traits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Generates character traits / quirks</a:t>
            </a:r>
          </a:p>
          <a:p>
            <a:r>
              <a:rPr lang="en-US" sz="1000" dirty="0"/>
              <a:t>Text parser that interprets tagged words and headings for formatting</a:t>
            </a:r>
          </a:p>
          <a:p>
            <a:endParaRPr lang="en-US" sz="1000" dirty="0"/>
          </a:p>
          <a:p>
            <a:r>
              <a:rPr lang="en-US" sz="1000" dirty="0"/>
              <a:t>Formatted output in single document that contains all generated and modified monsters.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6AF6D8-269F-4E04-9944-2650B8BA332C}"/>
              </a:ext>
            </a:extLst>
          </p:cNvPr>
          <p:cNvSpPr txBox="1"/>
          <p:nvPr/>
        </p:nvSpPr>
        <p:spPr>
          <a:xfrm>
            <a:off x="114801" y="3851804"/>
            <a:ext cx="30835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Develop a desktop solution to streamline the creation process of a Dungeons and Dragons session.  This was developed in Python in conjunction with a Postgres database to house relevant data for recall.</a:t>
            </a:r>
          </a:p>
          <a:p>
            <a:endParaRPr lang="en-US" sz="1000" dirty="0"/>
          </a:p>
          <a:p>
            <a:r>
              <a:rPr lang="en-US" sz="1000" dirty="0"/>
              <a:t>Users supply story ideas and tag characters of interest in the body of text which will be fetched and represented in the output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10294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428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Aldhabi</vt:lpstr>
      <vt:lpstr>Algerian</vt:lpstr>
      <vt:lpstr>Arial</vt:lpstr>
      <vt:lpstr>Book Antiqua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What Is Adventure Day?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Solnik</dc:creator>
  <cp:lastModifiedBy>Ryan Solnik</cp:lastModifiedBy>
  <cp:revision>1</cp:revision>
  <dcterms:created xsi:type="dcterms:W3CDTF">2018-11-14T01:37:08Z</dcterms:created>
  <dcterms:modified xsi:type="dcterms:W3CDTF">2018-11-16T17:46:16Z</dcterms:modified>
</cp:coreProperties>
</file>