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59" r:id="rId4"/>
    <p:sldId id="258" r:id="rId5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500000"/>
    <a:srgbClr val="D7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FB353-A9A1-4744-9558-7985AD13585D}" v="29" dt="2018-11-30T14:00:2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olnik" userId="0d9893ddda5f1b71" providerId="LiveId" clId="{6C9F86AD-0E74-4377-8EBC-E1138F037E28}"/>
    <pc:docChg chg="undo custSel mod addSld delSld modSld sldOrd">
      <pc:chgData name="Ryan Solnik" userId="0d9893ddda5f1b71" providerId="LiveId" clId="{6C9F86AD-0E74-4377-8EBC-E1138F037E28}" dt="2018-11-30T14:00:36.519" v="80" actId="2696"/>
      <pc:docMkLst>
        <pc:docMk/>
      </pc:docMkLst>
      <pc:sldChg chg="delDesignElem">
        <pc:chgData name="Ryan Solnik" userId="0d9893ddda5f1b71" providerId="LiveId" clId="{6C9F86AD-0E74-4377-8EBC-E1138F037E28}" dt="2018-11-30T13:52:47.683" v="0"/>
        <pc:sldMkLst>
          <pc:docMk/>
          <pc:sldMk cId="661112408" sldId="256"/>
        </pc:sldMkLst>
      </pc:sldChg>
      <pc:sldChg chg="addSp delSp modSp del delDesignElem">
        <pc:chgData name="Ryan Solnik" userId="0d9893ddda5f1b71" providerId="LiveId" clId="{6C9F86AD-0E74-4377-8EBC-E1138F037E28}" dt="2018-11-30T14:00:14.412" v="77" actId="2696"/>
        <pc:sldMkLst>
          <pc:docMk/>
          <pc:sldMk cId="413624311" sldId="257"/>
        </pc:sldMkLst>
        <pc:spChg chg="del mod">
          <ac:chgData name="Ryan Solnik" userId="0d9893ddda5f1b71" providerId="LiveId" clId="{6C9F86AD-0E74-4377-8EBC-E1138F037E28}" dt="2018-11-30T13:57:56.164" v="59"/>
          <ac:spMkLst>
            <pc:docMk/>
            <pc:sldMk cId="413624311" sldId="257"/>
            <ac:spMk id="2" creationId="{8EC2FD48-9731-4CE2-86EF-85C8AFED6E7F}"/>
          </ac:spMkLst>
        </pc:spChg>
        <pc:spChg chg="del mod">
          <ac:chgData name="Ryan Solnik" userId="0d9893ddda5f1b71" providerId="LiveId" clId="{6C9F86AD-0E74-4377-8EBC-E1138F037E28}" dt="2018-11-30T13:57:56.164" v="59"/>
          <ac:spMkLst>
            <pc:docMk/>
            <pc:sldMk cId="413624311" sldId="257"/>
            <ac:spMk id="11" creationId="{16D953E3-A0E3-4A04-BA46-6F92D7342501}"/>
          </ac:spMkLst>
        </pc:spChg>
        <pc:spChg chg="add del">
          <ac:chgData name="Ryan Solnik" userId="0d9893ddda5f1b71" providerId="LiveId" clId="{6C9F86AD-0E74-4377-8EBC-E1138F037E28}" dt="2018-11-30T13:56:15.966" v="42"/>
          <ac:spMkLst>
            <pc:docMk/>
            <pc:sldMk cId="413624311" sldId="257"/>
            <ac:spMk id="13" creationId="{5EB491EE-74D2-4C92-87F7-E1BBC94128D1}"/>
          </ac:spMkLst>
        </pc:spChg>
        <pc:spChg chg="add del">
          <ac:chgData name="Ryan Solnik" userId="0d9893ddda5f1b71" providerId="LiveId" clId="{6C9F86AD-0E74-4377-8EBC-E1138F037E28}" dt="2018-11-30T13:56:15.966" v="42"/>
          <ac:spMkLst>
            <pc:docMk/>
            <pc:sldMk cId="413624311" sldId="257"/>
            <ac:spMk id="14" creationId="{2D5FD9D0-DF2F-4DB9-B029-3A0642C198B6}"/>
          </ac:spMkLst>
        </pc:spChg>
        <pc:grpChg chg="add del mod">
          <ac:chgData name="Ryan Solnik" userId="0d9893ddda5f1b71" providerId="LiveId" clId="{6C9F86AD-0E74-4377-8EBC-E1138F037E28}" dt="2018-11-30T13:56:35.011" v="47" actId="478"/>
          <ac:grpSpMkLst>
            <pc:docMk/>
            <pc:sldMk cId="413624311" sldId="257"/>
            <ac:grpSpMk id="8" creationId="{3B224FC8-B5C0-4BC5-BCEF-847DF037A7F6}"/>
          </ac:grpSpMkLst>
        </pc:grpChg>
        <pc:grpChg chg="add">
          <ac:chgData name="Ryan Solnik" userId="0d9893ddda5f1b71" providerId="LiveId" clId="{6C9F86AD-0E74-4377-8EBC-E1138F037E28}" dt="2018-11-30T13:56:33.082" v="46"/>
          <ac:grpSpMkLst>
            <pc:docMk/>
            <pc:sldMk cId="413624311" sldId="257"/>
            <ac:grpSpMk id="15" creationId="{B5470D4F-70DF-40C0-956D-871159210B1A}"/>
          </ac:grpSpMkLst>
        </pc:grpChg>
        <pc:grpChg chg="add del mod">
          <ac:chgData name="Ryan Solnik" userId="0d9893ddda5f1b71" providerId="LiveId" clId="{6C9F86AD-0E74-4377-8EBC-E1138F037E28}" dt="2018-11-30T13:56:38.737" v="49"/>
          <ac:grpSpMkLst>
            <pc:docMk/>
            <pc:sldMk cId="413624311" sldId="257"/>
            <ac:grpSpMk id="18" creationId="{F866DCA5-708C-4CCD-896E-54F017C50695}"/>
          </ac:grpSpMkLst>
        </pc:grpChg>
        <pc:picChg chg="add mod ord">
          <ac:chgData name="Ryan Solnik" userId="0d9893ddda5f1b71" providerId="LiveId" clId="{6C9F86AD-0E74-4377-8EBC-E1138F037E28}" dt="2018-11-30T13:55:54.942" v="39" actId="167"/>
          <ac:picMkLst>
            <pc:docMk/>
            <pc:sldMk cId="413624311" sldId="257"/>
            <ac:picMk id="12" creationId="{AEE758D3-A741-4921-9E48-3FF5544CF7FC}"/>
          </ac:picMkLst>
        </pc:picChg>
        <pc:picChg chg="del">
          <ac:chgData name="Ryan Solnik" userId="0d9893ddda5f1b71" providerId="LiveId" clId="{6C9F86AD-0E74-4377-8EBC-E1138F037E28}" dt="2018-11-30T13:53:07.328" v="7"/>
          <ac:picMkLst>
            <pc:docMk/>
            <pc:sldMk cId="413624311" sldId="257"/>
            <ac:picMk id="19" creationId="{C26DEBB3-AC8D-444B-A965-AEACC0DC2EB5}"/>
          </ac:picMkLst>
        </pc:picChg>
      </pc:sldChg>
      <pc:sldChg chg="addSp delSp modSp delDesignElem">
        <pc:chgData name="Ryan Solnik" userId="0d9893ddda5f1b71" providerId="LiveId" clId="{6C9F86AD-0E74-4377-8EBC-E1138F037E28}" dt="2018-11-30T14:00:03.210" v="76" actId="1076"/>
        <pc:sldMkLst>
          <pc:docMk/>
          <pc:sldMk cId="1063513300" sldId="258"/>
        </pc:sldMkLst>
        <pc:spChg chg="add del mod">
          <ac:chgData name="Ryan Solnik" userId="0d9893ddda5f1b71" providerId="LiveId" clId="{6C9F86AD-0E74-4377-8EBC-E1138F037E28}" dt="2018-11-30T13:54:31.234" v="23" actId="478"/>
          <ac:spMkLst>
            <pc:docMk/>
            <pc:sldMk cId="1063513300" sldId="258"/>
            <ac:spMk id="2" creationId="{A6E8CB10-7178-4D0A-A249-948159ACFD4E}"/>
          </ac:spMkLst>
        </pc:spChg>
        <pc:spChg chg="del mod">
          <ac:chgData name="Ryan Solnik" userId="0d9893ddda5f1b71" providerId="LiveId" clId="{6C9F86AD-0E74-4377-8EBC-E1138F037E28}" dt="2018-11-30T13:54:26.560" v="21"/>
          <ac:spMkLst>
            <pc:docMk/>
            <pc:sldMk cId="1063513300" sldId="258"/>
            <ac:spMk id="3" creationId="{52BC0881-107C-49F1-84EF-EE56D1137B7A}"/>
          </ac:spMkLst>
        </pc:spChg>
        <pc:spChg chg="add mod">
          <ac:chgData name="Ryan Solnik" userId="0d9893ddda5f1b71" providerId="LiveId" clId="{6C9F86AD-0E74-4377-8EBC-E1138F037E28}" dt="2018-11-30T13:55:01.888" v="28" actId="14100"/>
          <ac:spMkLst>
            <pc:docMk/>
            <pc:sldMk cId="1063513300" sldId="258"/>
            <ac:spMk id="4" creationId="{B732482F-CD28-49F6-89C5-085E7D7BE106}"/>
          </ac:spMkLst>
        </pc:spChg>
        <pc:spChg chg="del mod">
          <ac:chgData name="Ryan Solnik" userId="0d9893ddda5f1b71" providerId="LiveId" clId="{6C9F86AD-0E74-4377-8EBC-E1138F037E28}" dt="2018-11-30T13:54:26.560" v="21"/>
          <ac:spMkLst>
            <pc:docMk/>
            <pc:sldMk cId="1063513300" sldId="258"/>
            <ac:spMk id="11" creationId="{4E91108A-5A90-4482-BA15-310487F35822}"/>
          </ac:spMkLst>
        </pc:spChg>
        <pc:spChg chg="add del">
          <ac:chgData name="Ryan Solnik" userId="0d9893ddda5f1b71" providerId="LiveId" clId="{6C9F86AD-0E74-4377-8EBC-E1138F037E28}" dt="2018-11-30T13:53:55.523" v="14"/>
          <ac:spMkLst>
            <pc:docMk/>
            <pc:sldMk cId="1063513300" sldId="258"/>
            <ac:spMk id="18" creationId="{9D0331D5-BF80-4013-A979-02FFC508545A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19" creationId="{DEE5C6BA-FE2A-4C38-8D88-E70C06E54F82}"/>
          </ac:spMkLst>
        </pc:spChg>
        <pc:spChg chg="del">
          <ac:chgData name="Ryan Solnik" userId="0d9893ddda5f1b71" providerId="LiveId" clId="{6C9F86AD-0E74-4377-8EBC-E1138F037E28}" dt="2018-11-30T13:53:33.036" v="9"/>
          <ac:spMkLst>
            <pc:docMk/>
            <pc:sldMk cId="1063513300" sldId="258"/>
            <ac:spMk id="21" creationId="{797CD174-4FFE-45FF-B318-0CE4DA2B115F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2" creationId="{DEE5C6BA-FE2A-4C38-8D88-E70C06E54F82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23" creationId="{DE9FA85F-F0FB-4952-A05F-04CC67B18EE5}"/>
          </ac:spMkLst>
        </pc:spChg>
        <pc:spChg chg="add del">
          <ac:chgData name="Ryan Solnik" userId="0d9893ddda5f1b71" providerId="LiveId" clId="{6C9F86AD-0E74-4377-8EBC-E1138F037E28}" dt="2018-11-30T13:54:22.884" v="20" actId="26606"/>
          <ac:spMkLst>
            <pc:docMk/>
            <pc:sldMk cId="1063513300" sldId="258"/>
            <ac:spMk id="25" creationId="{FEBD362A-CC27-47D9-8FC3-A5E91BA0760C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6" creationId="{DE9FA85F-F0FB-4952-A05F-04CC67B18EE5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27" creationId="{DEE5C6BA-FE2A-4C38-8D88-E70C06E54F82}"/>
          </ac:spMkLst>
        </pc:spChg>
        <pc:spChg chg="add del">
          <ac:chgData name="Ryan Solnik" userId="0d9893ddda5f1b71" providerId="LiveId" clId="{6C9F86AD-0E74-4377-8EBC-E1138F037E28}" dt="2018-11-30T13:53:56.028" v="15" actId="26606"/>
          <ac:spMkLst>
            <pc:docMk/>
            <pc:sldMk cId="1063513300" sldId="258"/>
            <ac:spMk id="28" creationId="{FEBD362A-CC27-47D9-8FC3-A5E91BA0760C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30" creationId="{DE9FA85F-F0FB-4952-A05F-04CC67B18EE5}"/>
          </ac:spMkLst>
        </pc:spChg>
        <pc:spChg chg="add">
          <ac:chgData name="Ryan Solnik" userId="0d9893ddda5f1b71" providerId="LiveId" clId="{6C9F86AD-0E74-4377-8EBC-E1138F037E28}" dt="2018-11-30T13:54:28.607" v="22" actId="26606"/>
          <ac:spMkLst>
            <pc:docMk/>
            <pc:sldMk cId="1063513300" sldId="258"/>
            <ac:spMk id="31" creationId="{FEBD362A-CC27-47D9-8FC3-A5E91BA0760C}"/>
          </ac:spMkLst>
        </pc:spChg>
        <pc:spChg chg="add mod">
          <ac:chgData name="Ryan Solnik" userId="0d9893ddda5f1b71" providerId="LiveId" clId="{6C9F86AD-0E74-4377-8EBC-E1138F037E28}" dt="2018-11-30T14:00:03.210" v="76" actId="1076"/>
          <ac:spMkLst>
            <pc:docMk/>
            <pc:sldMk cId="1063513300" sldId="258"/>
            <ac:spMk id="32" creationId="{A1490ECE-045A-4809-BD8D-BF961D2B17BA}"/>
          </ac:spMkLst>
        </pc:spChg>
        <pc:spChg chg="add">
          <ac:chgData name="Ryan Solnik" userId="0d9893ddda5f1b71" providerId="LiveId" clId="{6C9F86AD-0E74-4377-8EBC-E1138F037E28}" dt="2018-11-30T13:54:31.635" v="24"/>
          <ac:spMkLst>
            <pc:docMk/>
            <pc:sldMk cId="1063513300" sldId="258"/>
            <ac:spMk id="33" creationId="{6C80BF7E-7C40-4E05-B07C-6DE7CD38228D}"/>
          </ac:spMkLst>
        </pc:spChg>
        <pc:grpChg chg="ord">
          <ac:chgData name="Ryan Solnik" userId="0d9893ddda5f1b71" providerId="LiveId" clId="{6C9F86AD-0E74-4377-8EBC-E1138F037E28}" dt="2018-11-30T13:54:28.607" v="22" actId="26606"/>
          <ac:grpSpMkLst>
            <pc:docMk/>
            <pc:sldMk cId="1063513300" sldId="258"/>
            <ac:grpSpMk id="8" creationId="{C477D6A5-F56D-4808-8263-669016F01BC2}"/>
          </ac:grpSpMkLst>
        </pc:grpChg>
        <pc:picChg chg="mod or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16" creationId="{120E9AE3-8C30-4D8D-B44C-1E790174A000}"/>
          </ac:picMkLst>
        </pc:picChg>
        <pc:picChg chg="mo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17" creationId="{FAFC308A-385C-48C0-84D1-0185A0008F7E}"/>
          </ac:picMkLst>
        </pc:picChg>
        <pc:picChg chg="add del">
          <ac:chgData name="Ryan Solnik" userId="0d9893ddda5f1b71" providerId="LiveId" clId="{6C9F86AD-0E74-4377-8EBC-E1138F037E28}" dt="2018-11-30T13:54:22.884" v="20" actId="26606"/>
          <ac:picMkLst>
            <pc:docMk/>
            <pc:sldMk cId="1063513300" sldId="258"/>
            <ac:picMk id="20" creationId="{53E66F28-0926-4CFB-BDAB-646CAB184CB0}"/>
          </ac:picMkLst>
        </pc:picChg>
        <pc:picChg chg="add del">
          <ac:chgData name="Ryan Solnik" userId="0d9893ddda5f1b71" providerId="LiveId" clId="{6C9F86AD-0E74-4377-8EBC-E1138F037E28}" dt="2018-11-30T13:53:56.028" v="15" actId="26606"/>
          <ac:picMkLst>
            <pc:docMk/>
            <pc:sldMk cId="1063513300" sldId="258"/>
            <ac:picMk id="24" creationId="{53E66F28-0926-4CFB-BDAB-646CAB184CB0}"/>
          </ac:picMkLst>
        </pc:picChg>
        <pc:picChg chg="add">
          <ac:chgData name="Ryan Solnik" userId="0d9893ddda5f1b71" providerId="LiveId" clId="{6C9F86AD-0E74-4377-8EBC-E1138F037E28}" dt="2018-11-30T13:54:28.607" v="22" actId="26606"/>
          <ac:picMkLst>
            <pc:docMk/>
            <pc:sldMk cId="1063513300" sldId="258"/>
            <ac:picMk id="29" creationId="{53E66F28-0926-4CFB-BDAB-646CAB184CB0}"/>
          </ac:picMkLst>
        </pc:picChg>
      </pc:sldChg>
      <pc:sldChg chg="addSp delSp modSp delDesignElem">
        <pc:chgData name="Ryan Solnik" userId="0d9893ddda5f1b71" providerId="LiveId" clId="{6C9F86AD-0E74-4377-8EBC-E1138F037E28}" dt="2018-11-30T14:00:26.299" v="78"/>
        <pc:sldMkLst>
          <pc:docMk/>
          <pc:sldMk cId="1375454645" sldId="259"/>
        </pc:sldMkLst>
        <pc:spChg chg="del mod">
          <ac:chgData name="Ryan Solnik" userId="0d9893ddda5f1b71" providerId="LiveId" clId="{6C9F86AD-0E74-4377-8EBC-E1138F037E28}" dt="2018-11-30T13:55:17.574" v="29"/>
          <ac:spMkLst>
            <pc:docMk/>
            <pc:sldMk cId="1375454645" sldId="259"/>
            <ac:spMk id="2" creationId="{72E3AB8A-4637-4E15-9B56-0CCDE4B1BB57}"/>
          </ac:spMkLst>
        </pc:spChg>
        <pc:spChg chg="add mod">
          <ac:chgData name="Ryan Solnik" userId="0d9893ddda5f1b71" providerId="LiveId" clId="{6C9F86AD-0E74-4377-8EBC-E1138F037E28}" dt="2018-11-30T13:55:27.742" v="34" actId="26606"/>
          <ac:spMkLst>
            <pc:docMk/>
            <pc:sldMk cId="1375454645" sldId="259"/>
            <ac:spMk id="3" creationId="{BDF52DEF-8E02-43F0-8F5F-3D4100ABEC4C}"/>
          </ac:spMkLst>
        </pc:spChg>
        <pc:spChg chg="del">
          <ac:chgData name="Ryan Solnik" userId="0d9893ddda5f1b71" providerId="LiveId" clId="{6C9F86AD-0E74-4377-8EBC-E1138F037E28}" dt="2018-11-30T13:55:17.574" v="29"/>
          <ac:spMkLst>
            <pc:docMk/>
            <pc:sldMk cId="1375454645" sldId="259"/>
            <ac:spMk id="9" creationId="{9827B744-B918-4BED-9462-318C46F971B7}"/>
          </ac:spMkLst>
        </pc:spChg>
        <pc:spChg chg="add del mod">
          <ac:chgData name="Ryan Solnik" userId="0d9893ddda5f1b71" providerId="LiveId" clId="{6C9F86AD-0E74-4377-8EBC-E1138F037E28}" dt="2018-11-30T13:55:20.198" v="33"/>
          <ac:spMkLst>
            <pc:docMk/>
            <pc:sldMk cId="1375454645" sldId="259"/>
            <ac:spMk id="10" creationId="{626F14E6-C039-411C-A929-0D8143F39F93}"/>
          </ac:spMkLst>
        </pc:spChg>
        <pc:spChg chg="add del">
          <ac:chgData name="Ryan Solnik" userId="0d9893ddda5f1b71" providerId="LiveId" clId="{6C9F86AD-0E74-4377-8EBC-E1138F037E28}" dt="2018-11-30T13:55:20.198" v="33"/>
          <ac:spMkLst>
            <pc:docMk/>
            <pc:sldMk cId="1375454645" sldId="259"/>
            <ac:spMk id="11" creationId="{F61CCE52-9F33-4A7C-B0F2-32A7912BEE6B}"/>
          </ac:spMkLst>
        </pc:spChg>
        <pc:spChg chg="add mod">
          <ac:chgData name="Ryan Solnik" userId="0d9893ddda5f1b71" providerId="LiveId" clId="{6C9F86AD-0E74-4377-8EBC-E1138F037E28}" dt="2018-11-30T13:59:54.728" v="75" actId="1076"/>
          <ac:spMkLst>
            <pc:docMk/>
            <pc:sldMk cId="1375454645" sldId="259"/>
            <ac:spMk id="13" creationId="{9F732BBE-C0E8-44FC-9E11-6F3EE7C20F83}"/>
          </ac:spMkLst>
        </pc:spChg>
        <pc:spChg chg="add">
          <ac:chgData name="Ryan Solnik" userId="0d9893ddda5f1b71" providerId="LiveId" clId="{6C9F86AD-0E74-4377-8EBC-E1138F037E28}" dt="2018-11-30T13:55:30.458" v="35"/>
          <ac:spMkLst>
            <pc:docMk/>
            <pc:sldMk cId="1375454645" sldId="259"/>
            <ac:spMk id="17" creationId="{DE07D108-BF11-4F80-A520-A36E335D1D5B}"/>
          </ac:spMkLst>
        </pc:spChg>
        <pc:spChg chg="add">
          <ac:chgData name="Ryan Solnik" userId="0d9893ddda5f1b71" providerId="LiveId" clId="{6C9F86AD-0E74-4377-8EBC-E1138F037E28}" dt="2018-11-30T13:55:27.742" v="34" actId="26606"/>
          <ac:spMkLst>
            <pc:docMk/>
            <pc:sldMk cId="1375454645" sldId="259"/>
            <ac:spMk id="102" creationId="{2A0E4E09-FC02-4ADC-951A-3FFA90B6FE39}"/>
          </ac:spMkLst>
        </pc:spChg>
        <pc:grpChg chg="del ord">
          <ac:chgData name="Ryan Solnik" userId="0d9893ddda5f1b71" providerId="LiveId" clId="{6C9F86AD-0E74-4377-8EBC-E1138F037E28}" dt="2018-11-30T13:56:31.426" v="45"/>
          <ac:grpSpMkLst>
            <pc:docMk/>
            <pc:sldMk cId="1375454645" sldId="259"/>
            <ac:grpSpMk id="14" creationId="{0508D667-C9D4-4555-9772-DC0A3C6D2800}"/>
          </ac:grpSpMkLst>
        </pc:grpChg>
        <pc:grpChg chg="add">
          <ac:chgData name="Ryan Solnik" userId="0d9893ddda5f1b71" providerId="LiveId" clId="{6C9F86AD-0E74-4377-8EBC-E1138F037E28}" dt="2018-11-30T14:00:26.299" v="78"/>
          <ac:grpSpMkLst>
            <pc:docMk/>
            <pc:sldMk cId="1375454645" sldId="259"/>
            <ac:grpSpMk id="18" creationId="{CF2101D2-E2F5-4B71-80D4-0E2FB243B2EB}"/>
          </ac:grpSpMkLst>
        </pc:grpChg>
        <pc:picChg chg="add">
          <ac:chgData name="Ryan Solnik" userId="0d9893ddda5f1b71" providerId="LiveId" clId="{6C9F86AD-0E74-4377-8EBC-E1138F037E28}" dt="2018-11-30T13:55:27.742" v="34" actId="26606"/>
          <ac:picMkLst>
            <pc:docMk/>
            <pc:sldMk cId="1375454645" sldId="259"/>
            <ac:picMk id="104" creationId="{24F266AD-725B-4A9D-B448-4C000F95CB47}"/>
          </ac:picMkLst>
        </pc:picChg>
        <pc:picChg chg="mod">
          <ac:chgData name="Ryan Solnik" userId="0d9893ddda5f1b71" providerId="LiveId" clId="{6C9F86AD-0E74-4377-8EBC-E1138F037E28}" dt="2018-11-30T13:55:27.742" v="34" actId="26606"/>
          <ac:picMkLst>
            <pc:docMk/>
            <pc:sldMk cId="1375454645" sldId="259"/>
            <ac:picMk id="161" creationId="{C594C8D2-EB14-4221-9665-9F21B97D58A6}"/>
          </ac:picMkLst>
        </pc:picChg>
      </pc:sldChg>
      <pc:sldChg chg="modSp del">
        <pc:chgData name="Ryan Solnik" userId="0d9893ddda5f1b71" providerId="LiveId" clId="{6C9F86AD-0E74-4377-8EBC-E1138F037E28}" dt="2018-11-30T14:00:36.519" v="80" actId="2696"/>
        <pc:sldMkLst>
          <pc:docMk/>
          <pc:sldMk cId="1102942387" sldId="260"/>
        </pc:sldMkLst>
        <pc:spChg chg="mod">
          <ac:chgData name="Ryan Solnik" userId="0d9893ddda5f1b71" providerId="LiveId" clId="{6C9F86AD-0E74-4377-8EBC-E1138F037E28}" dt="2018-11-30T13:52:48.027" v="6" actId="27636"/>
          <ac:spMkLst>
            <pc:docMk/>
            <pc:sldMk cId="1102942387" sldId="260"/>
            <ac:spMk id="12" creationId="{BCBAA606-DFCC-406A-8E58-43045C1FD6B2}"/>
          </ac:spMkLst>
        </pc:spChg>
      </pc:sldChg>
      <pc:sldChg chg="addSp delSp modSp add mod ord setBg delDesignElem">
        <pc:chgData name="Ryan Solnik" userId="0d9893ddda5f1b71" providerId="LiveId" clId="{6C9F86AD-0E74-4377-8EBC-E1138F037E28}" dt="2018-11-30T14:00:28.023" v="79"/>
        <pc:sldMkLst>
          <pc:docMk/>
          <pc:sldMk cId="454539658" sldId="261"/>
        </pc:sldMkLst>
        <pc:spChg chg="del mod ord">
          <ac:chgData name="Ryan Solnik" userId="0d9893ddda5f1b71" providerId="LiveId" clId="{6C9F86AD-0E74-4377-8EBC-E1138F037E28}" dt="2018-11-30T13:58:16.544" v="63" actId="478"/>
          <ac:spMkLst>
            <pc:docMk/>
            <pc:sldMk cId="454539658" sldId="261"/>
            <ac:spMk id="3" creationId="{BDF52DEF-8E02-43F0-8F5F-3D4100ABEC4C}"/>
          </ac:spMkLst>
        </pc:spChg>
        <pc:spChg chg="add del mod">
          <ac:chgData name="Ryan Solnik" userId="0d9893ddda5f1b71" providerId="LiveId" clId="{6C9F86AD-0E74-4377-8EBC-E1138F037E28}" dt="2018-11-30T13:58:22.506" v="65" actId="478"/>
          <ac:spMkLst>
            <pc:docMk/>
            <pc:sldMk cId="454539658" sldId="261"/>
            <ac:spMk id="4" creationId="{7BC13597-7E73-47C2-B3DD-0D6750628611}"/>
          </ac:spMkLst>
        </pc:spChg>
        <pc:spChg chg="add del">
          <ac:chgData name="Ryan Solnik" userId="0d9893ddda5f1b71" providerId="LiveId" clId="{6C9F86AD-0E74-4377-8EBC-E1138F037E28}" dt="2018-11-30T13:58:10.892" v="62" actId="26606"/>
          <ac:spMkLst>
            <pc:docMk/>
            <pc:sldMk cId="454539658" sldId="261"/>
            <ac:spMk id="9" creationId="{25E878D0-9DE8-49D7-ABCF-42FB3C159DE9}"/>
          </ac:spMkLst>
        </pc:spChg>
        <pc:spChg chg="add del mod">
          <ac:chgData name="Ryan Solnik" userId="0d9893ddda5f1b71" providerId="LiveId" clId="{6C9F86AD-0E74-4377-8EBC-E1138F037E28}" dt="2018-11-30T13:58:16.544" v="63" actId="478"/>
          <ac:spMkLst>
            <pc:docMk/>
            <pc:sldMk cId="454539658" sldId="261"/>
            <ac:spMk id="10" creationId="{FCC08D78-1050-45C4-8E59-5AB94561906B}"/>
          </ac:spMkLst>
        </pc:spChg>
        <pc:spChg chg="del">
          <ac:chgData name="Ryan Solnik" userId="0d9893ddda5f1b71" providerId="LiveId" clId="{6C9F86AD-0E74-4377-8EBC-E1138F037E28}" dt="2018-11-30T13:57:59.280" v="60" actId="478"/>
          <ac:spMkLst>
            <pc:docMk/>
            <pc:sldMk cId="454539658" sldId="261"/>
            <ac:spMk id="13" creationId="{9F732BBE-C0E8-44FC-9E11-6F3EE7C20F83}"/>
          </ac:spMkLst>
        </pc:spChg>
        <pc:spChg chg="add mod">
          <ac:chgData name="Ryan Solnik" userId="0d9893ddda5f1b71" providerId="LiveId" clId="{6C9F86AD-0E74-4377-8EBC-E1138F037E28}" dt="2018-11-30T13:59:48.578" v="74" actId="1076"/>
          <ac:spMkLst>
            <pc:docMk/>
            <pc:sldMk cId="454539658" sldId="261"/>
            <ac:spMk id="14" creationId="{113553A9-16BD-44A8-B2C7-23F45EDC8F6F}"/>
          </ac:spMkLst>
        </pc:spChg>
        <pc:spChg chg="add mod">
          <ac:chgData name="Ryan Solnik" userId="0d9893ddda5f1b71" providerId="LiveId" clId="{6C9F86AD-0E74-4377-8EBC-E1138F037E28}" dt="2018-11-30T13:59:33.534" v="72" actId="6549"/>
          <ac:spMkLst>
            <pc:docMk/>
            <pc:sldMk cId="454539658" sldId="261"/>
            <ac:spMk id="16" creationId="{24CB6CE3-EF79-4F57-8D8E-ED07EE5EA915}"/>
          </ac:spMkLst>
        </pc:spChg>
        <pc:spChg chg="del">
          <ac:chgData name="Ryan Solnik" userId="0d9893ddda5f1b71" providerId="LiveId" clId="{6C9F86AD-0E74-4377-8EBC-E1138F037E28}" dt="2018-11-30T13:57:59.280" v="60" actId="478"/>
          <ac:spMkLst>
            <pc:docMk/>
            <pc:sldMk cId="454539658" sldId="261"/>
            <ac:spMk id="17" creationId="{DE07D108-BF11-4F80-A520-A36E335D1D5B}"/>
          </ac:spMkLst>
        </pc:spChg>
        <pc:spChg chg="del">
          <ac:chgData name="Ryan Solnik" userId="0d9893ddda5f1b71" providerId="LiveId" clId="{6C9F86AD-0E74-4377-8EBC-E1138F037E28}" dt="2018-11-30T13:56:45.614" v="51"/>
          <ac:spMkLst>
            <pc:docMk/>
            <pc:sldMk cId="454539658" sldId="261"/>
            <ac:spMk id="102" creationId="{2A0E4E09-FC02-4ADC-951A-3FFA90B6FE39}"/>
          </ac:spMkLst>
        </pc:spChg>
        <pc:grpChg chg="add">
          <ac:chgData name="Ryan Solnik" userId="0d9893ddda5f1b71" providerId="LiveId" clId="{6C9F86AD-0E74-4377-8EBC-E1138F037E28}" dt="2018-11-30T14:00:28.023" v="79"/>
          <ac:grpSpMkLst>
            <pc:docMk/>
            <pc:sldMk cId="454539658" sldId="261"/>
            <ac:grpSpMk id="18" creationId="{A6561CF6-7ED1-428C-BE19-5A77B02B7CCB}"/>
          </ac:grpSpMkLst>
        </pc:grpChg>
        <pc:picChg chg="add del mod">
          <ac:chgData name="Ryan Solnik" userId="0d9893ddda5f1b71" providerId="LiveId" clId="{6C9F86AD-0E74-4377-8EBC-E1138F037E28}" dt="2018-11-30T13:58:10.892" v="62" actId="26606"/>
          <ac:picMkLst>
            <pc:docMk/>
            <pc:sldMk cId="454539658" sldId="261"/>
            <ac:picMk id="8" creationId="{0486561A-31E1-42C8-AA94-8FC3EB531F00}"/>
          </ac:picMkLst>
        </pc:picChg>
        <pc:picChg chg="add">
          <ac:chgData name="Ryan Solnik" userId="0d9893ddda5f1b71" providerId="LiveId" clId="{6C9F86AD-0E74-4377-8EBC-E1138F037E28}" dt="2018-11-30T13:58:10.892" v="62" actId="26606"/>
          <ac:picMkLst>
            <pc:docMk/>
            <pc:sldMk cId="454539658" sldId="261"/>
            <ac:picMk id="15" creationId="{54DDEBDD-D8BD-41A6-8A0D-B00E3768B0F9}"/>
          </ac:picMkLst>
        </pc:picChg>
        <pc:picChg chg="del">
          <ac:chgData name="Ryan Solnik" userId="0d9893ddda5f1b71" providerId="LiveId" clId="{6C9F86AD-0E74-4377-8EBC-E1138F037E28}" dt="2018-11-30T13:56:45.614" v="51"/>
          <ac:picMkLst>
            <pc:docMk/>
            <pc:sldMk cId="454539658" sldId="261"/>
            <ac:picMk id="104" creationId="{24F266AD-725B-4A9D-B448-4C000F95CB47}"/>
          </ac:picMkLst>
        </pc:picChg>
        <pc:picChg chg="del">
          <ac:chgData name="Ryan Solnik" userId="0d9893ddda5f1b71" providerId="LiveId" clId="{6C9F86AD-0E74-4377-8EBC-E1138F037E28}" dt="2018-11-30T13:56:56.257" v="53" actId="478"/>
          <ac:picMkLst>
            <pc:docMk/>
            <pc:sldMk cId="454539658" sldId="261"/>
            <ac:picMk id="161" creationId="{C594C8D2-EB14-4221-9665-9F21B97D58A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23:09:09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190 223 11808,'-90'-131'4352,"49"93"-3361,-18-16-287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47BD95-4C56-4901-8F81-2A9E6570326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DDCA8D-F344-462A-9ADB-E85A949B9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8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6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34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12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91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8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6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25" algn="l" defTabSz="6857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homebrewery.naturalcri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dungeon and dragons 5th edition art">
            <a:extLst>
              <a:ext uri="{FF2B5EF4-FFF2-40B4-BE49-F238E27FC236}">
                <a16:creationId xmlns:a16="http://schemas.microsoft.com/office/drawing/2014/main" id="{60A9F80E-CDB3-4F0A-9A6C-367A690C0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36946" b="-1"/>
          <a:stretch/>
        </p:blipFill>
        <p:spPr bwMode="auto">
          <a:xfrm>
            <a:off x="-1" y="-21"/>
            <a:ext cx="9144000" cy="51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FD8E9-9DA6-453E-A2DD-4C18CFAA8DC7}"/>
              </a:ext>
            </a:extLst>
          </p:cNvPr>
          <p:cNvSpPr txBox="1"/>
          <p:nvPr/>
        </p:nvSpPr>
        <p:spPr>
          <a:xfrm>
            <a:off x="253579" y="2385466"/>
            <a:ext cx="4139405" cy="78119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4050" dirty="0">
                <a:latin typeface="Bookman Old Style" panose="02050604050505020204" pitchFamily="18" charset="0"/>
                <a:ea typeface="+mj-ea"/>
                <a:cs typeface="+mj-cs"/>
              </a:rPr>
              <a:t>Adventure 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6F5F75-68C0-4BEF-A693-111E47E4F501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04C9D8B2-DE68-468F-93A0-018FF523DDE7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011643-6DDE-43FA-BC19-F83C89A5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pic>
        <p:nvPicPr>
          <p:cNvPr id="79" name="Picture 2" descr="https://newbiedm.files.wordpress.com/2014/08/ghostsdragonspear1.jpg">
            <a:extLst>
              <a:ext uri="{FF2B5EF4-FFF2-40B4-BE49-F238E27FC236}">
                <a16:creationId xmlns:a16="http://schemas.microsoft.com/office/drawing/2014/main" id="{D541B913-AD2C-472F-8616-637379CA2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14636" b="2"/>
          <a:stretch/>
        </p:blipFill>
        <p:spPr bwMode="auto">
          <a:xfrm>
            <a:off x="4515814" y="408603"/>
            <a:ext cx="4628186" cy="4734919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14:cNvPr>
              <p14:cNvContentPartPr/>
              <p14:nvPr/>
            </p14:nvContentPartPr>
            <p14:xfrm>
              <a:off x="6340592" y="1818541"/>
              <a:ext cx="68580" cy="804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639" y="1800581"/>
                <a:ext cx="104127" cy="1160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D4EA5-24D1-4D27-B7C7-D43B473FC419}"/>
              </a:ext>
            </a:extLst>
          </p:cNvPr>
          <p:cNvSpPr txBox="1"/>
          <p:nvPr/>
        </p:nvSpPr>
        <p:spPr>
          <a:xfrm>
            <a:off x="311347" y="2890460"/>
            <a:ext cx="366881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Created By: Ryan Solnik</a:t>
            </a:r>
          </a:p>
          <a:p>
            <a:r>
              <a:rPr lang="en-US" sz="1013" dirty="0"/>
              <a:t>Advised By: Dr. Robert Adams</a:t>
            </a:r>
          </a:p>
        </p:txBody>
      </p:sp>
    </p:spTree>
    <p:extLst>
      <p:ext uri="{BB962C8B-B14F-4D97-AF65-F5344CB8AC3E}">
        <p14:creationId xmlns:p14="http://schemas.microsoft.com/office/powerpoint/2010/main" val="66111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5e art">
            <a:extLst>
              <a:ext uri="{FF2B5EF4-FFF2-40B4-BE49-F238E27FC236}">
                <a16:creationId xmlns:a16="http://schemas.microsoft.com/office/drawing/2014/main" id="{0486561A-31E1-42C8-AA94-8FC3EB531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r="1" b="3364"/>
          <a:stretch/>
        </p:blipFill>
        <p:spPr bwMode="auto">
          <a:xfrm>
            <a:off x="4348157" y="7"/>
            <a:ext cx="4795614" cy="514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3553A9-16BD-44A8-B2C7-23F45EDC8F6F}"/>
              </a:ext>
            </a:extLst>
          </p:cNvPr>
          <p:cNvSpPr txBox="1"/>
          <p:nvPr/>
        </p:nvSpPr>
        <p:spPr>
          <a:xfrm>
            <a:off x="241484" y="299417"/>
            <a:ext cx="3602727" cy="9837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What Problem Does This Solve?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B6CE3-EF79-4F57-8D8E-ED07EE5EA915}"/>
              </a:ext>
            </a:extLst>
          </p:cNvPr>
          <p:cNvSpPr txBox="1"/>
          <p:nvPr/>
        </p:nvSpPr>
        <p:spPr>
          <a:xfrm>
            <a:off x="241484" y="1582582"/>
            <a:ext cx="4327256" cy="339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Playing Dungeons &amp; Dragons with friends is a ton of fun!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C00000"/>
                </a:solidFill>
              </a:rPr>
              <a:t>Preparing the game to be played can become a hassle</a:t>
            </a:r>
          </a:p>
          <a:p>
            <a:endParaRPr lang="en-US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Outline potential scenes and encounters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Copy monster statistics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Prepare random encounters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Create meaningful Non player characters</a:t>
            </a:r>
          </a:p>
          <a:p>
            <a:endParaRPr lang="en-US" sz="1013" dirty="0"/>
          </a:p>
          <a:p>
            <a:r>
              <a:rPr lang="en-US" sz="1500" dirty="0"/>
              <a:t>There is no guarantee that you will use all you’ve prepared!</a:t>
            </a:r>
          </a:p>
          <a:p>
            <a:endParaRPr lang="en-US" sz="1013" dirty="0"/>
          </a:p>
          <a:p>
            <a:r>
              <a:rPr lang="en-US" sz="1400" dirty="0"/>
              <a:t>The goal of this project is to solve this problem by streamlining the process of preparing a game and help focus on what matters.</a:t>
            </a:r>
          </a:p>
          <a:p>
            <a:endParaRPr lang="en-US" sz="1013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561CF6-7ED1-428C-BE19-5A77B02B7CCB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2ADBC853-6B18-4801-BAE6-11FB6C82EC70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672F90-1125-439C-AC18-22DBA337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5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8" descr="Image result for 5e art">
            <a:extLst>
              <a:ext uri="{FF2B5EF4-FFF2-40B4-BE49-F238E27FC236}">
                <a16:creationId xmlns:a16="http://schemas.microsoft.com/office/drawing/2014/main" id="{C594C8D2-EB14-4221-9665-9F21B97D5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2" r="8012" b="1"/>
          <a:stretch/>
        </p:blipFill>
        <p:spPr bwMode="auto">
          <a:xfrm>
            <a:off x="4326481" y="10"/>
            <a:ext cx="481729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F52DEF-8E02-43F0-8F5F-3D4100AB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62" y="2994443"/>
            <a:ext cx="3604497" cy="1233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732BBE-C0E8-44FC-9E11-6F3EE7C20F83}"/>
              </a:ext>
            </a:extLst>
          </p:cNvPr>
          <p:cNvSpPr txBox="1">
            <a:spLocks/>
          </p:cNvSpPr>
          <p:nvPr/>
        </p:nvSpPr>
        <p:spPr>
          <a:xfrm>
            <a:off x="186492" y="296538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What Is Adventure Day?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7D108-BF11-4F80-A520-A36E335D1D5B}"/>
              </a:ext>
            </a:extLst>
          </p:cNvPr>
          <p:cNvSpPr txBox="1"/>
          <p:nvPr/>
        </p:nvSpPr>
        <p:spPr>
          <a:xfrm>
            <a:off x="186492" y="1615629"/>
            <a:ext cx="4385510" cy="3439475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ctr">
            <a:normAutofit fontScale="92500" lnSpcReduction="20000"/>
          </a:bodyPr>
          <a:lstStyle/>
          <a:p>
            <a:pPr marL="42863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C00000"/>
                </a:solidFill>
                <a:latin typeface="Book Antiqua" panose="02040602050305030304" pitchFamily="18" charset="0"/>
              </a:rPr>
              <a:t>Removes busy work of creating and documenting a D&amp;D Adventure while preserving creativity.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Fetches monster statistics from a Database for easy reference during sessions.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Assists in scaling monster difficulties to fit all levels of Adventuring Parties.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Generates encounters with specific monsters or any monsters from a specified environment.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Generates role playing traits for Non-Player Characters from a list quirks and behaviors.</a:t>
            </a:r>
          </a:p>
          <a:p>
            <a:pPr marL="42863">
              <a:lnSpc>
                <a:spcPct val="90000"/>
              </a:lnSpc>
              <a:spcAft>
                <a:spcPts val="45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Formats Story Outline, Monsters and NPCs into a cohesive markdown output for use with the </a:t>
            </a:r>
            <a:r>
              <a:rPr lang="en-US" sz="1500" dirty="0" err="1">
                <a:solidFill>
                  <a:srgbClr val="000000"/>
                </a:solidFill>
                <a:hlinkClick r:id="rId4"/>
              </a:rPr>
              <a:t>Homebrewery</a:t>
            </a:r>
            <a:r>
              <a:rPr lang="en-US" sz="1500" dirty="0">
                <a:solidFill>
                  <a:srgbClr val="000000"/>
                </a:solidFill>
              </a:rPr>
              <a:t> website.</a:t>
            </a:r>
          </a:p>
          <a:p>
            <a:pPr marL="214313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2101D2-E2F5-4B71-80D4-0E2FB243B2EB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0BF7964-CB73-4310-BCC9-517FEA030AE1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CF3788-0A4E-429F-B784-8DCA84248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4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678" y="2794"/>
            <a:ext cx="4862322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3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824" y="0"/>
            <a:ext cx="2970144" cy="1688658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FC308A-385C-48C0-84D1-0185A0008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24706" r="1" b="43187"/>
          <a:stretch/>
        </p:blipFill>
        <p:spPr>
          <a:xfrm>
            <a:off x="4974535" y="10"/>
            <a:ext cx="2756066" cy="1580189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1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6472" y="2191632"/>
            <a:ext cx="3717528" cy="2958975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0E9AE3-8C30-4D8D-B44C-1E790174A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r="2" b="39645"/>
          <a:stretch/>
        </p:blipFill>
        <p:spPr>
          <a:xfrm>
            <a:off x="5549494" y="2314655"/>
            <a:ext cx="3594506" cy="2835951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77D6A5-F56D-4808-8263-669016F01BC2}"/>
              </a:ext>
            </a:extLst>
          </p:cNvPr>
          <p:cNvGrpSpPr/>
          <p:nvPr/>
        </p:nvGrpSpPr>
        <p:grpSpPr>
          <a:xfrm>
            <a:off x="8358187" y="4350546"/>
            <a:ext cx="785813" cy="792956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BF9A95B-1EF5-4F40-9617-E2E7C6D4ABF4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C406C3-5725-49DC-8204-C65A04D7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490ECE-045A-4809-BD8D-BF961D2B17BA}"/>
              </a:ext>
            </a:extLst>
          </p:cNvPr>
          <p:cNvSpPr txBox="1"/>
          <p:nvPr/>
        </p:nvSpPr>
        <p:spPr>
          <a:xfrm>
            <a:off x="160809" y="299060"/>
            <a:ext cx="4003557" cy="10905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Behind the Dungeon Master Screen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C80BF7E-7C40-4E05-B07C-6DE7CD38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62" y="1292905"/>
            <a:ext cx="4904969" cy="363349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14313"/>
            <a:r>
              <a:rPr lang="en-US" sz="1400" b="1">
                <a:solidFill>
                  <a:srgbClr val="C00000"/>
                </a:solidFill>
              </a:rPr>
              <a:t>Postgres as a Backend Database to Contain Monsters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Hit points, Attacks, Abilities, Actions, environments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Intersect tables to tie many abilities to many monsters 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Text parser in Python created for processing story ideas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 Accepts a text file in </a:t>
            </a:r>
            <a:r>
              <a:rPr lang="en-US" sz="1100" b="1">
                <a:solidFill>
                  <a:srgbClr val="000000"/>
                </a:solidFill>
              </a:rPr>
              <a:t>markdown</a:t>
            </a:r>
            <a:r>
              <a:rPr lang="en-US" sz="1100">
                <a:solidFill>
                  <a:srgbClr val="000000"/>
                </a:solidFill>
              </a:rPr>
              <a:t> format with an optional annotated dictionary for additional modifications to data.</a:t>
            </a:r>
          </a:p>
          <a:p>
            <a:pPr marL="557213" lvl="1"/>
            <a:r>
              <a:rPr lang="en-US" sz="1100">
                <a:solidFill>
                  <a:srgbClr val="000000"/>
                </a:solidFill>
              </a:rPr>
              <a:t>Identifies </a:t>
            </a:r>
            <a:r>
              <a:rPr lang="en-US" sz="1100" b="1">
                <a:solidFill>
                  <a:srgbClr val="000000"/>
                </a:solidFill>
              </a:rPr>
              <a:t>highlighted</a:t>
            </a:r>
            <a:r>
              <a:rPr lang="en-US" sz="1100">
                <a:solidFill>
                  <a:srgbClr val="000000"/>
                </a:solidFill>
              </a:rPr>
              <a:t> terms  in text and processes </a:t>
            </a:r>
            <a:r>
              <a:rPr lang="en-US" sz="1100" b="1">
                <a:solidFill>
                  <a:srgbClr val="000000"/>
                </a:solidFill>
              </a:rPr>
              <a:t>dictionary</a:t>
            </a:r>
            <a:r>
              <a:rPr lang="en-US" sz="1100">
                <a:solidFill>
                  <a:srgbClr val="000000"/>
                </a:solidFill>
              </a:rPr>
              <a:t> items for further processing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Algorithms for Monster Selection and Querying.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Queries</a:t>
            </a:r>
            <a:r>
              <a:rPr lang="en-US" sz="1100">
                <a:solidFill>
                  <a:srgbClr val="000000"/>
                </a:solidFill>
              </a:rPr>
              <a:t> for selecting monsters based on environments and abilities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Constructs</a:t>
            </a:r>
            <a:r>
              <a:rPr lang="en-US" sz="1100">
                <a:solidFill>
                  <a:srgbClr val="000000"/>
                </a:solidFill>
              </a:rPr>
              <a:t> monster encounters based on difficulty ranges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Scales</a:t>
            </a:r>
            <a:r>
              <a:rPr lang="en-US" sz="1100">
                <a:solidFill>
                  <a:srgbClr val="000000"/>
                </a:solidFill>
              </a:rPr>
              <a:t> monster statistics (AC, HP, abilities, etc…) based on D&amp;D rules</a:t>
            </a:r>
          </a:p>
          <a:p>
            <a:pPr marL="214313"/>
            <a:r>
              <a:rPr lang="en-US" sz="1400" b="1">
                <a:solidFill>
                  <a:srgbClr val="C00000"/>
                </a:solidFill>
              </a:rPr>
              <a:t>Text formatting to Markdown using Python libraries</a:t>
            </a:r>
          </a:p>
          <a:p>
            <a:pPr marL="557213" lvl="1"/>
            <a:r>
              <a:rPr lang="en-US" sz="1100" b="1">
                <a:solidFill>
                  <a:srgbClr val="000000"/>
                </a:solidFill>
              </a:rPr>
              <a:t>Formats</a:t>
            </a:r>
            <a:r>
              <a:rPr lang="en-US" sz="1100">
                <a:solidFill>
                  <a:srgbClr val="000000"/>
                </a:solidFill>
              </a:rPr>
              <a:t> Story, NPC’s, and Monsters into a readable format using The Home brewery's formatting rules to read like an actual D&amp;D book.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732482F-CD28-49F6-89C5-085E7D7BE106}"/>
              </a:ext>
            </a:extLst>
          </p:cNvPr>
          <p:cNvSpPr/>
          <p:nvPr/>
        </p:nvSpPr>
        <p:spPr>
          <a:xfrm rot="5400000">
            <a:off x="7475397" y="1238912"/>
            <a:ext cx="1070242" cy="8351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</Words>
  <Application>Microsoft Office PowerPoint</Application>
  <PresentationFormat>On-screen Show (16:9)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Solnik</dc:creator>
  <cp:lastModifiedBy>Ryan Solnik</cp:lastModifiedBy>
  <cp:revision>1</cp:revision>
  <dcterms:created xsi:type="dcterms:W3CDTF">2018-11-30T13:58:10Z</dcterms:created>
  <dcterms:modified xsi:type="dcterms:W3CDTF">2018-11-30T14:00:45Z</dcterms:modified>
</cp:coreProperties>
</file>