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71" r:id="rId14"/>
    <p:sldId id="268" r:id="rId15"/>
    <p:sldId id="266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Hans Messen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Estudiante Ingeniería Informática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Nicolas Torres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Sebastian Toledo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Proyecto Capstone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Estudiante Ingeniería Informática</a:t>
          </a:r>
          <a:endParaRPr lang="es-CL" dirty="0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Proyecto Capstone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Estudiante Ingeniería Informática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Proyecto Capstone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 custScaleX="93499" custScaleY="963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 custLinFactNeighborX="-464"/>
      <dgm:spPr/>
    </dgm:pt>
    <dgm:pt modelId="{3F97C059-D720-4D48-953F-B84D04D0BF79}" type="pres">
      <dgm:prSet presAssocID="{02A34BC0-F8BA-4A89-87A4-4F20079DFD06}" presName="img" presStyleLbl="fgImgPlace1" presStyleIdx="1" presStyleCnt="3" custScaleY="10507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Hans Messen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Estudiante Ingeniería Informática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Proyecto Capstone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85580" y="155717"/>
          <a:ext cx="1427448" cy="10481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Nicolas Torres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Estudiante Ingeniería Informática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Proyecto Capstone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03880"/>
          <a:ext cx="1526698" cy="11427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Sebastian Toledo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Estudiante Ingeniería Informática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Proyecto Capstone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“Inventario Automatizado para CESFAM”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15121" y="10505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EC4E48C-705B-D1CD-828D-5A4ACD92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86" y="1754431"/>
            <a:ext cx="114088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 para la creación de interfaces de usuario interactivas y dinámicas.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 de ejecución para implementar la lógica de negocio y crear APIs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de Datos: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relacional para almacenar y gestionar los datos del inventario de manera estructurada.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Herramientas de Desarrollo: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 de código principal para el desarrollo.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Postman: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pruebas de endpoints y APIs.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del Proyecto: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Metodología Ágil: Dividido en fases iterativas para ajustes continuos.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Trello o equivalente: Para el seguimiento de tareas y organización del equipo.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35197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D46712-B71E-D09D-666B-ECE0B6B4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74" y="1150712"/>
            <a:ext cx="1096275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Funcional Básico: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desarrolló un sistema que gestiona inventarios, rastrea fechas de vencimiento y aplica el principio FIFO para reducir pérdidas.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de datos: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s-CL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Almacenamiento de movimientos históricos de datos para su posterior análisis y modelo predictivo.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Automatización Parcial: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sistema mejora la eficiencia operativa mediante la automatización del control de inventarios y generación de reportes.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Rentabilidad por CESFAM: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 un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 de $</a:t>
            </a:r>
            <a:r>
              <a:rPr lang="es-CL" altLang="es-CL" b="1" dirty="0">
                <a:latin typeface="Arial" panose="020B0604020202020204" pitchFamily="34" charset="0"/>
              </a:rPr>
              <a:t>5.918.251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millones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TIR de $</a:t>
            </a:r>
            <a:r>
              <a:rPr lang="es-C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6.5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millones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un </a:t>
            </a:r>
            <a:r>
              <a:rPr kumimoji="0" lang="es-CL" altLang="es-C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payback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1.3 años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 proyecto es financieramente viable, recuperando la inversión inicial en el primer año.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sistema está diseñado para ser escalable, permitiendo su implementación en otros CESFAM y hospitales en el futuro.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0A89C6E3-7B46-F9AF-4E64-A84521C2A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321734"/>
            <a:ext cx="5256595" cy="3619710"/>
          </a:xfrm>
          <a:prstGeom prst="rect">
            <a:avLst/>
          </a:prstGeom>
        </p:spPr>
      </p:pic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35F28760-155F-6E41-B68C-0A219F160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329730"/>
            <a:ext cx="5812154" cy="3528270"/>
          </a:xfrm>
          <a:prstGeom prst="rect">
            <a:avLst/>
          </a:prstGeom>
        </p:spPr>
      </p:pic>
      <p:sp>
        <p:nvSpPr>
          <p:cNvPr id="172" name="Rectangle 16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 descr="Estante de tienda&#10;&#10;Descripción generada automáticamente con confianza media">
            <a:extLst>
              <a:ext uri="{FF2B5EF4-FFF2-40B4-BE49-F238E27FC236}">
                <a16:creationId xmlns:a16="http://schemas.microsoft.com/office/drawing/2014/main" id="{700707E3-F103-4C19-A9D4-A6E210294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95" y="321734"/>
            <a:ext cx="4552441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6031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7543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509C8-3E2E-49A9-7671-83E4B070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70" y="2608599"/>
            <a:ext cx="113445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 de Tecnología: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Durante la fase de desarrollo, se decidió cambiar de Django a React para el frontend, lo que implicó un reajuste en el cronograma y un aprendizaje adicional.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 de Componentes: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integración entre el backend (Node.js) y la base de datos MySQL presentó desafíos técnicos, especialmente en la sincronización de datos y las consultas a la base de datos.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 y Optimización: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Aunque el sistema es funcional, optimizar la escalabilidad y asegurar su rendimiento a gran escala requirió tiempo adicional para pruebas y ajustes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922288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La gestión manual de inventarios en CESFAM genera grandes perdidas debido al vencimiento de medicamentos, lo que impacta económicamente y afecta la disponibilidad de recursos para las comunidades.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Rastrear las fechas de vencimiento de los medicamentos.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sz="1800" dirty="0"/>
              <a:t>Aplicar el principio FIFO para priorizar medicamentos próximos a caducar.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sz="18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Generar reportes y datos históricos para facilitar la toma de decisiones.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750703" y="2030635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Desarrollar un sistema automatizado de gestión de inventarios de medicamentos para CESFAM, reduciendo perdidas por vencimiento y optimizando el uso de recursos.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5" y="4732407"/>
            <a:ext cx="10962966" cy="1756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Implementar una solución que identifique automáticamente las fechas de vencimiento de los productos.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Desarrollar una funcionalidad de escaneo de códigos de barras para aplicar el principio FIFO en la entrega de medicamentos.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Generar datos y reportes que permitan una mejor toma de decisiones en la gestión de inventarios.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0126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C3015C1-129B-305D-545E-B567BABC71DB}"/>
              </a:ext>
            </a:extLst>
          </p:cNvPr>
          <p:cNvSpPr txBox="1"/>
          <p:nvPr/>
        </p:nvSpPr>
        <p:spPr>
          <a:xfrm>
            <a:off x="1233817" y="1678767"/>
            <a:ext cx="99967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u="sng" dirty="0"/>
              <a:t>Alcances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Automatización básica del control de inventarios en CESFAM.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Gestión de fechas de vencimiento de medicamentos aplicando el principio FIFO.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Escaneo de códigos de barras para facilitar el registro y seguimiento de medicamentos.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Generación de reportes básicos para la toma de decisiones</a:t>
            </a:r>
          </a:p>
          <a:p>
            <a:pPr lvl="1"/>
            <a:endParaRPr lang="es-MX" dirty="0"/>
          </a:p>
          <a:p>
            <a:r>
              <a:rPr lang="es-MX" b="1" u="sng" dirty="0"/>
              <a:t>Limitaciones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La funcionalidad avanzada, como análisis predictivo y automatización completa, está en desarrollo.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La integración con sistemas externos no está implementada en esta fase.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sistema se encuentra en etapa inicial y requiere validaciones adicionales para garantizar su escalabilidad.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FCDD4EA-B323-15FD-B3F4-AA0B04067DB7}"/>
              </a:ext>
            </a:extLst>
          </p:cNvPr>
          <p:cNvSpPr txBox="1"/>
          <p:nvPr/>
        </p:nvSpPr>
        <p:spPr>
          <a:xfrm>
            <a:off x="973949" y="2334449"/>
            <a:ext cx="90543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 empleó una </a:t>
            </a:r>
            <a:r>
              <a:rPr lang="es-MX" b="1" dirty="0"/>
              <a:t>metodología ágil</a:t>
            </a:r>
            <a:r>
              <a:rPr lang="es-MX" dirty="0"/>
              <a:t>, dividiendo el desarrollo en las siguientes fases:</a:t>
            </a:r>
          </a:p>
          <a:p>
            <a:endParaRPr lang="es-MX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Levantamiento de Requisitos:</a:t>
            </a:r>
            <a:r>
              <a:rPr lang="es-MX" u="sng" dirty="0"/>
              <a:t> </a:t>
            </a:r>
            <a:r>
              <a:rPr lang="es-MX" dirty="0"/>
              <a:t>Identificación de necesidades en la gestión de inventarios.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Diseño del Sistema:</a:t>
            </a:r>
            <a:r>
              <a:rPr lang="es-MX" u="sng" dirty="0"/>
              <a:t> </a:t>
            </a:r>
            <a:r>
              <a:rPr lang="es-MX" dirty="0"/>
              <a:t>Creación de prototipos y arquitectura (Node.js, React, MySQL).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Desarrollo:</a:t>
            </a:r>
            <a:r>
              <a:rPr lang="es-MX" u="sng" dirty="0"/>
              <a:t> </a:t>
            </a:r>
            <a:r>
              <a:rPr lang="es-MX" dirty="0"/>
              <a:t>Implementación del backend, frontend y base de datos.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Pruebas:</a:t>
            </a:r>
            <a:r>
              <a:rPr lang="es-MX" u="sng" dirty="0"/>
              <a:t> </a:t>
            </a:r>
            <a:r>
              <a:rPr lang="es-MX" dirty="0"/>
              <a:t>Validación del sistema con ajustes basados en resultados.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Implementación Inicial:</a:t>
            </a:r>
            <a:r>
              <a:rPr lang="es-MX" u="sng" dirty="0"/>
              <a:t> </a:t>
            </a:r>
            <a:r>
              <a:rPr lang="es-MX" dirty="0"/>
              <a:t>Despliegue en entorno de prueba con retroalimentación para mejoras.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78476F0-B9EA-9C64-92F5-2C3545B8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" y="1730378"/>
            <a:ext cx="9798613" cy="49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360526E-723F-6311-A2D6-C1C384A03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766610"/>
            <a:ext cx="11650380" cy="27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72CA06-EACC-E3F2-1339-69467BDA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9" y="1714158"/>
            <a:ext cx="997590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Normalización: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modelo está diseñado siguiendo principios de normalización, reduciendo redundancia y garantizando la integridad de los datos.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incorporar nuevas tablas o campos, como proveedores o lotes específicos, sin afectar el funcionamiento actual.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Integridad Referencial: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utilizan claves foráneas para asegurar la relación entre tablas.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Cada registro en la tabla de movimientos está vinculado a un medicamento específico y a un usuario responsable.</a:t>
            </a:r>
            <a:endParaRPr lang="es-CL" altLang="es-CL" dirty="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para Consultas: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Índices en campos clave como ID, Fecha de Vencimiento y Código de Barras, lo que agiliza las consultas y reportes frecuentes.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915</Words>
  <Application>Microsoft Office PowerPoint</Application>
  <PresentationFormat>Panorámica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HANS . MESSEN UGARTE</cp:lastModifiedBy>
  <cp:revision>17</cp:revision>
  <dcterms:created xsi:type="dcterms:W3CDTF">2023-10-28T21:12:11Z</dcterms:created>
  <dcterms:modified xsi:type="dcterms:W3CDTF">2024-12-10T00:23:55Z</dcterms:modified>
</cp:coreProperties>
</file>