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AC1E-8BA5-4F21-234B-6BD988FCA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Diagrama lógico y relacional bbdd_inventario automatizado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04908-DB4E-1D40-3988-0F7D0DBD8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78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6DC4C138-BBE2-4601-9B27-F6960A44C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F6555DCA-BE6B-44B7-A0E9-3DF12F93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08" y="562356"/>
            <a:ext cx="11073384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7907E280-0DE1-4EDB-A8C9-5C995CAC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D341BD-8EB7-DB9B-B76D-C850B823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2" y="562356"/>
            <a:ext cx="10905195" cy="5652180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73631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C4C138-BBE2-4601-9B27-F6960A44C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F6555DCA-BE6B-44B7-A0E9-3DF12F93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08" y="562356"/>
            <a:ext cx="11073384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7907E280-0DE1-4EDB-A8C9-5C995CAC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C01AAF-64E3-DF8C-36DF-CA953B80F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2" y="643464"/>
            <a:ext cx="10905195" cy="5652180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805205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4EF2B-7DC5-2D59-8A36-F51C20D2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49B69-50DA-833B-A226-27DEF6EE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347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9C29-606B-7F39-6CCF-6B77F40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F497A-15A2-45C1-D135-67C84569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92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868C3-48A0-D4EB-7670-AE71A87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F265D-EA83-2F7E-3D7E-A9D15F40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420865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</TotalTime>
  <Words>8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Diagrama lógico y relacional bbdd_inventario automatizado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 . MESSEN UGARTE</dc:creator>
  <cp:lastModifiedBy>HANS . MESSEN UGARTE</cp:lastModifiedBy>
  <cp:revision>1</cp:revision>
  <dcterms:created xsi:type="dcterms:W3CDTF">2024-10-22T00:13:06Z</dcterms:created>
  <dcterms:modified xsi:type="dcterms:W3CDTF">2024-10-22T00:18:53Z</dcterms:modified>
</cp:coreProperties>
</file>