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CED34-02E9-4DE0-B778-E24B858AB4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Atividades da uc10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77F385-6F48-417B-B51B-05AB5F3843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Crud</a:t>
            </a:r>
            <a:r>
              <a:rPr lang="pt-BR" dirty="0"/>
              <a:t>  </a:t>
            </a:r>
            <a:r>
              <a:rPr lang="pt-BR" dirty="0" err="1"/>
              <a:t>gamemania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2518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79941-4091-4DDC-854D-504C83634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Cadastro de usuário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E69C12-30D4-4CEA-BA83-A6EF97404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399" y="2514600"/>
            <a:ext cx="4588931" cy="576262"/>
          </a:xfrm>
        </p:spPr>
        <p:txBody>
          <a:bodyPr/>
          <a:lstStyle/>
          <a:p>
            <a:r>
              <a:rPr lang="pt-BR" dirty="0"/>
              <a:t>model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718A83A1-ED80-4EFE-AA2D-A2E36215F2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3396" y="3090862"/>
            <a:ext cx="2884371" cy="2547937"/>
          </a:xfr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E93F09C-D7F9-4D12-85A3-C235CB1C0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01974" y="2514600"/>
            <a:ext cx="1412718" cy="576262"/>
          </a:xfrm>
        </p:spPr>
        <p:txBody>
          <a:bodyPr/>
          <a:lstStyle/>
          <a:p>
            <a:r>
              <a:rPr lang="pt-BR" dirty="0" err="1"/>
              <a:t>service</a:t>
            </a:r>
            <a:endParaRPr lang="pt-BR" dirty="0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340F07A9-EDF8-4014-88C2-3E554AC46B2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3238802" y="3090862"/>
            <a:ext cx="3956796" cy="2547937"/>
          </a:xfr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128472E-E57D-4259-AF9F-11E4C5A43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6632" y="3069432"/>
            <a:ext cx="4483969" cy="2547937"/>
          </a:xfrm>
          <a:prstGeom prst="rect">
            <a:avLst/>
          </a:prstGeom>
        </p:spPr>
      </p:pic>
      <p:sp>
        <p:nvSpPr>
          <p:cNvPr id="14" name="Espaço Reservado para Texto 4">
            <a:extLst>
              <a:ext uri="{FF2B5EF4-FFF2-40B4-BE49-F238E27FC236}">
                <a16:creationId xmlns:a16="http://schemas.microsoft.com/office/drawing/2014/main" id="{B2033E2F-C79F-4ADE-B18D-408F81DA6A9E}"/>
              </a:ext>
            </a:extLst>
          </p:cNvPr>
          <p:cNvSpPr txBox="1">
            <a:spLocks/>
          </p:cNvSpPr>
          <p:nvPr/>
        </p:nvSpPr>
        <p:spPr>
          <a:xfrm>
            <a:off x="7780867" y="2514600"/>
            <a:ext cx="3517578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2800" b="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2000" b="1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800" b="1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600" b="1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600" b="1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600" b="1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600" b="1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600" b="1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600" b="1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component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5422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79941-4091-4DDC-854D-504C83634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Login de usuário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E69C12-30D4-4CEA-BA83-A6EF97404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399" y="2514600"/>
            <a:ext cx="4588931" cy="576262"/>
          </a:xfrm>
        </p:spPr>
        <p:txBody>
          <a:bodyPr/>
          <a:lstStyle/>
          <a:p>
            <a:r>
              <a:rPr lang="pt-BR" dirty="0"/>
              <a:t>model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E93F09C-D7F9-4D12-85A3-C235CB1C0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01974" y="2514600"/>
            <a:ext cx="1412718" cy="576262"/>
          </a:xfrm>
        </p:spPr>
        <p:txBody>
          <a:bodyPr/>
          <a:lstStyle/>
          <a:p>
            <a:r>
              <a:rPr lang="pt-BR" dirty="0" err="1"/>
              <a:t>service</a:t>
            </a:r>
            <a:endParaRPr lang="pt-BR" dirty="0"/>
          </a:p>
        </p:txBody>
      </p:sp>
      <p:sp>
        <p:nvSpPr>
          <p:cNvPr id="14" name="Espaço Reservado para Texto 4">
            <a:extLst>
              <a:ext uri="{FF2B5EF4-FFF2-40B4-BE49-F238E27FC236}">
                <a16:creationId xmlns:a16="http://schemas.microsoft.com/office/drawing/2014/main" id="{B2033E2F-C79F-4ADE-B18D-408F81DA6A9E}"/>
              </a:ext>
            </a:extLst>
          </p:cNvPr>
          <p:cNvSpPr txBox="1">
            <a:spLocks/>
          </p:cNvSpPr>
          <p:nvPr/>
        </p:nvSpPr>
        <p:spPr>
          <a:xfrm>
            <a:off x="7780867" y="2514600"/>
            <a:ext cx="3517578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2800" b="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2000" b="1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800" b="1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600" b="1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600" b="1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600" b="1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600" b="1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600" b="1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600" b="1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component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C8FF7A3-CF78-4D78-BB7C-401E39BF1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17" y="3090862"/>
            <a:ext cx="3304965" cy="283977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7D59F0A3-094F-4732-86E9-7FD57E0C9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740" y="3090862"/>
            <a:ext cx="3862295" cy="286524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C2C64521-7161-4A60-AFB6-25AEB2583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7213" y="3116851"/>
            <a:ext cx="3964886" cy="351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50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97FE9-0892-4A2B-BD8F-7679AB24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97277"/>
            <a:ext cx="9905998" cy="1905000"/>
          </a:xfrm>
        </p:spPr>
        <p:txBody>
          <a:bodyPr/>
          <a:lstStyle/>
          <a:p>
            <a:r>
              <a:rPr lang="pt-BR" dirty="0"/>
              <a:t>Mensagem de erro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85DBB0D-621F-4678-9652-4ED01E03D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31" y="1924358"/>
            <a:ext cx="5514070" cy="4826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41F2077-D2DB-4A08-859D-735F0BD30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167" y="1924358"/>
            <a:ext cx="5029902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1341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TM03457485[[fn=Malha]]</Template>
  <TotalTime>14</TotalTime>
  <Words>22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Malha</vt:lpstr>
      <vt:lpstr>Atividades da uc10</vt:lpstr>
      <vt:lpstr>Cadastro de usuário</vt:lpstr>
      <vt:lpstr>Login de usuário</vt:lpstr>
      <vt:lpstr>Mensagem de erro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Atividades da uc10</dc:title>
  <dc:creator>Handryo Casali</dc:creator>
  <cp:lastModifiedBy>Handryo Casali</cp:lastModifiedBy>
  <cp:revision>3</cp:revision>
  <dcterms:created xsi:type="dcterms:W3CDTF">2021-12-05T14:16:58Z</dcterms:created>
  <dcterms:modified xsi:type="dcterms:W3CDTF">2021-12-20T18:43:22Z</dcterms:modified>
</cp:coreProperties>
</file>