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6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843"/>
    <p:restoredTop sz="94762"/>
  </p:normalViewPr>
  <p:slideViewPr>
    <p:cSldViewPr snapToGrid="0" snapToObjects="1" showGuides="1">
      <p:cViewPr varScale="1">
        <p:scale>
          <a:sx n="43" d="100"/>
          <a:sy n="43" d="100"/>
        </p:scale>
        <p:origin x="216" y="2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928A6-68DF-C047-9B40-886E9CFA0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15D528-2017-8B40-AD7D-513277F5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73379-27CC-474F-B6D6-93D77243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9E810-3502-A642-86DB-4E5E6ED1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E6FF3-90E1-7B43-B5A7-084A5DDE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85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C3E2D-4D35-3D4F-A87B-D8E9A58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C144AD-C60F-F64A-A9CE-87F4E1A34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1AC85-8CDC-B04E-9475-D3B67AE0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6D150-7E56-1F42-8C85-3C91BDA4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71A83-C845-D543-A24A-90474A27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EEB76D-7961-6546-9637-D834471EC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24B39A-B88F-0742-9E13-663F34AB8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180FD-29C2-4C45-83ED-AD633C92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F7302-C3F2-1C4C-8AD1-E83F2605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E0092-E98E-8F4D-8E7B-E45B287E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88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E37DF-0762-C34D-B81D-ED564AE4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6C6D1-4EAD-AC4E-B1B3-C0A04EAB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7950E-E422-0C4D-A1A3-3FABB052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8E8B7-B266-EB44-8965-FD27216C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526C3-8ED6-D643-95A9-9D338018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66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C200-D88B-EE44-828D-29D480ED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A5E74-C845-5140-8638-D93C0079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BA04B-8BA2-3C4C-9FE8-6B637489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5839C-246E-B64E-8723-A4D8280B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6E6CF-D252-9341-8934-3D689E8F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60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522BC-7756-7E4F-BEFA-F21394B5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63603-6EF1-6F4B-9827-AA38DC05E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BA197-0D0B-0245-96B7-0B31C054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2C132-1B33-6247-B0DA-B51AD827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3B963-A30F-6842-AD68-8D57EC07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A282F-E461-8A46-8B30-F9B63989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708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2FF3F-925B-6042-8CBF-8D3772D3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A9772-E611-094B-BF0F-1F1101FD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9A8B9D-5977-FB46-B6BC-771AC3CB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4EFD1D-59DA-0149-BF62-839C6017F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ED48C6-31A6-214D-830F-9935CD9AF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48B6B6-CB7C-894A-A8C8-4AD894DA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60B4E1-AB3F-3B4F-9E38-40CCDECC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1D0B40-76A2-FF42-B868-6BEC4630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79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8903C-1F18-5343-ADFF-23129C62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861D8-05B4-9A4B-AED9-EE896CD7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06DBB-B0C2-9247-8CD8-8AF4EC65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9D36F5-D9CF-E74D-AA4F-0EF6384D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258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4B1E51-4DE9-244E-AC45-04A42D8B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DC40EE-41FD-E64F-93D3-74B30E65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B1A0D-B215-1B4A-A2EB-276C82EF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66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563FF-6B98-ED4E-B5C8-B7C62721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146C9-C24E-D84D-B2B8-625835B8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00722-27F7-EF4C-86C9-BC05BCC97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51435-3AE7-1B41-853B-1EDD93F1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4ABAB-5F7E-AD46-9B66-4BCBD4F8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3C388-AF66-EC46-A0C8-D5C2B528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00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BC2E-F1F3-8D44-99AA-E3CED55D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CA179F-E5FD-054B-B085-FEAF2E758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BD2D0-6F7D-8A41-80C1-EB14B1E9D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B30FA-EABE-7A44-BADF-FB19DF6C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8A68D-F04E-4646-9E93-16D4D5AB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2A291-D470-8D49-B848-0DAE868B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45F69-6550-634F-AC4E-ED0A51F3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62777-09EA-CD4C-9B4E-D63ADDBBE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B89A2-09AF-0D4C-8A23-B513EFABE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2A47-64F0-4044-BD50-C0F5D93BB983}" type="datetimeFigureOut">
              <a:rPr kumimoji="1" lang="ko-Kore-KR" altLang="en-US" smtClean="0"/>
              <a:t>2021. 1. 6.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0303D-C3F0-A949-AE28-AE5C53DF3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A26C6-D827-F947-9E02-549B668AD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960A-1247-2147-B526-DAF3348F3E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935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E4192-5B0C-2840-8ECB-B3F9ABA1FF8E}"/>
              </a:ext>
            </a:extLst>
          </p:cNvPr>
          <p:cNvSpPr txBox="1"/>
          <p:nvPr/>
        </p:nvSpPr>
        <p:spPr>
          <a:xfrm>
            <a:off x="4739603" y="987124"/>
            <a:ext cx="27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Model Selection &amp; Training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43AA-65BE-F944-862D-A63826164922}"/>
              </a:ext>
            </a:extLst>
          </p:cNvPr>
          <p:cNvSpPr txBox="1"/>
          <p:nvPr/>
        </p:nvSpPr>
        <p:spPr>
          <a:xfrm>
            <a:off x="4418072" y="2367280"/>
            <a:ext cx="335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Problem: Multivariate Regression 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1A737-015C-9C47-A174-49F296FF7B4C}"/>
              </a:ext>
            </a:extLst>
          </p:cNvPr>
          <p:cNvSpPr txBox="1"/>
          <p:nvPr/>
        </p:nvSpPr>
        <p:spPr>
          <a:xfrm>
            <a:off x="5296902" y="3378104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Preprocessing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140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7D252-49E9-0A49-9FEF-83CE8774D6D2}"/>
              </a:ext>
            </a:extLst>
          </p:cNvPr>
          <p:cNvSpPr txBox="1"/>
          <p:nvPr/>
        </p:nvSpPr>
        <p:spPr>
          <a:xfrm>
            <a:off x="5266093" y="522514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Cross validation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2BB6C-FDBF-4C47-AE12-9E476B3BF1AB}"/>
              </a:ext>
            </a:extLst>
          </p:cNvPr>
          <p:cNvSpPr txBox="1"/>
          <p:nvPr/>
        </p:nvSpPr>
        <p:spPr>
          <a:xfrm>
            <a:off x="3032597" y="1399591"/>
            <a:ext cx="639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Q. What is Goal of machine learning &amp; statistical inference model?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E9C03-B17B-E34F-853F-E0C9367E02D2}"/>
              </a:ext>
            </a:extLst>
          </p:cNvPr>
          <p:cNvSpPr txBox="1"/>
          <p:nvPr/>
        </p:nvSpPr>
        <p:spPr>
          <a:xfrm>
            <a:off x="3060388" y="2153243"/>
            <a:ext cx="636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A. Predict the future by extracting pattern from our data(present)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252637-AF48-CE4F-8E5F-44275ECE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2563586"/>
            <a:ext cx="8623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9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7D252-49E9-0A49-9FEF-83CE8774D6D2}"/>
              </a:ext>
            </a:extLst>
          </p:cNvPr>
          <p:cNvSpPr txBox="1"/>
          <p:nvPr/>
        </p:nvSpPr>
        <p:spPr>
          <a:xfrm>
            <a:off x="5266093" y="522514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Cross validation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2BB6C-FDBF-4C47-AE12-9E476B3BF1AB}"/>
              </a:ext>
            </a:extLst>
          </p:cNvPr>
          <p:cNvSpPr txBox="1"/>
          <p:nvPr/>
        </p:nvSpPr>
        <p:spPr>
          <a:xfrm>
            <a:off x="3032597" y="1399591"/>
            <a:ext cx="639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Q. What is Goal of machine learning &amp; statistical inference model?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221D7-DD1C-D64B-B60D-B4B3F19F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2276668"/>
            <a:ext cx="8623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7D252-49E9-0A49-9FEF-83CE8774D6D2}"/>
              </a:ext>
            </a:extLst>
          </p:cNvPr>
          <p:cNvSpPr txBox="1"/>
          <p:nvPr/>
        </p:nvSpPr>
        <p:spPr>
          <a:xfrm>
            <a:off x="5545226" y="707180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Cross validation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82A09-BBC6-DA48-9A7B-6D7047720598}"/>
              </a:ext>
            </a:extLst>
          </p:cNvPr>
          <p:cNvSpPr txBox="1"/>
          <p:nvPr/>
        </p:nvSpPr>
        <p:spPr>
          <a:xfrm>
            <a:off x="3639399" y="1783210"/>
            <a:ext cx="130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Leave-p-out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3E3B7-5FB4-084F-BFDD-F0A7A76368AF}"/>
              </a:ext>
            </a:extLst>
          </p:cNvPr>
          <p:cNvSpPr txBox="1"/>
          <p:nvPr/>
        </p:nvSpPr>
        <p:spPr>
          <a:xfrm>
            <a:off x="8194041" y="1783210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K-fold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507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D1C5A-6D56-8445-ADA7-4E157BB45629}"/>
              </a:ext>
            </a:extLst>
          </p:cNvPr>
          <p:cNvSpPr txBox="1"/>
          <p:nvPr/>
        </p:nvSpPr>
        <p:spPr>
          <a:xfrm>
            <a:off x="5315017" y="522515"/>
            <a:ext cx="156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Leave – p - out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B1FF3A-D675-D54F-99F6-762C3E9C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606550"/>
            <a:ext cx="8623300" cy="3644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C5ECA5-4E91-914A-9602-4B43B8A4C3CD}"/>
              </a:ext>
            </a:extLst>
          </p:cNvPr>
          <p:cNvSpPr txBox="1"/>
          <p:nvPr/>
        </p:nvSpPr>
        <p:spPr>
          <a:xfrm>
            <a:off x="1174282" y="519764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100 1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8496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D1C5A-6D56-8445-ADA7-4E157BB45629}"/>
              </a:ext>
            </a:extLst>
          </p:cNvPr>
          <p:cNvSpPr txBox="1"/>
          <p:nvPr/>
        </p:nvSpPr>
        <p:spPr>
          <a:xfrm>
            <a:off x="5315017" y="522515"/>
            <a:ext cx="7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K-fold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B1FF3A-D675-D54F-99F6-762C3E9C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606550"/>
            <a:ext cx="8623300" cy="3644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F26D5D-97F6-1F41-8997-36AD8AE9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56" y="1606550"/>
            <a:ext cx="9372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0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D1C5A-6D56-8445-ADA7-4E157BB45629}"/>
              </a:ext>
            </a:extLst>
          </p:cNvPr>
          <p:cNvSpPr txBox="1"/>
          <p:nvPr/>
        </p:nvSpPr>
        <p:spPr>
          <a:xfrm>
            <a:off x="5466597" y="541176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Fine Tuning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16246-00CF-9046-A643-A5496C980DF0}"/>
              </a:ext>
            </a:extLst>
          </p:cNvPr>
          <p:cNvSpPr txBox="1"/>
          <p:nvPr/>
        </p:nvSpPr>
        <p:spPr>
          <a:xfrm>
            <a:off x="4223339" y="1073021"/>
            <a:ext cx="374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Model</a:t>
            </a:r>
            <a:r>
              <a:rPr kumimoji="1" lang="ko-KR" altLang="en-US" dirty="0"/>
              <a:t>에게는 </a:t>
            </a:r>
            <a:r>
              <a:rPr kumimoji="1" lang="en-US" altLang="ko-KR" dirty="0"/>
              <a:t>Hyper parameters </a:t>
            </a:r>
            <a:r>
              <a:rPr kumimoji="1" lang="ko-KR" altLang="en-US" dirty="0"/>
              <a:t>존재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F2C4A55-373D-2D4B-8BBB-EF43A07B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39" y="1974198"/>
            <a:ext cx="3745321" cy="4823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5096F-BCF0-4B42-BE7A-40986A04C5A3}"/>
              </a:ext>
            </a:extLst>
          </p:cNvPr>
          <p:cNvSpPr txBox="1"/>
          <p:nvPr/>
        </p:nvSpPr>
        <p:spPr>
          <a:xfrm>
            <a:off x="4587221" y="1604866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Decision Tree hyperparameter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2715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76CED1-F551-A44C-84EE-6340766EC919}"/>
              </a:ext>
            </a:extLst>
          </p:cNvPr>
          <p:cNvSpPr txBox="1"/>
          <p:nvPr/>
        </p:nvSpPr>
        <p:spPr>
          <a:xfrm>
            <a:off x="3426594" y="1405288"/>
            <a:ext cx="1939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1,1,1,1</a:t>
            </a:r>
          </a:p>
          <a:p>
            <a:r>
              <a:rPr kumimoji="1" lang="en-US" altLang="ko-Kore-KR" dirty="0"/>
              <a:t>1,1,1,2</a:t>
            </a:r>
          </a:p>
          <a:p>
            <a:r>
              <a:rPr kumimoji="1" lang="en-US" altLang="ko-Kore-KR" dirty="0"/>
              <a:t>1,1,1,3</a:t>
            </a:r>
          </a:p>
          <a:p>
            <a:r>
              <a:rPr kumimoji="1" lang="en-US" altLang="ko-Kore-KR" dirty="0" err="1"/>
              <a:t>Max,max,max,max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1AE67-27F7-FC4B-A6B2-0735043CDC1B}"/>
              </a:ext>
            </a:extLst>
          </p:cNvPr>
          <p:cNvSpPr txBox="1"/>
          <p:nvPr/>
        </p:nvSpPr>
        <p:spPr>
          <a:xfrm>
            <a:off x="8335478" y="750771"/>
            <a:ext cx="8258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1000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2,3,5,1</a:t>
            </a:r>
          </a:p>
          <a:p>
            <a:r>
              <a:rPr kumimoji="1" lang="en-US" altLang="ko-Kore-KR" dirty="0"/>
              <a:t>3,5,6,1</a:t>
            </a:r>
          </a:p>
          <a:p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BAE1B7-6700-A949-9685-1C6176A28EB4}"/>
              </a:ext>
            </a:extLst>
          </p:cNvPr>
          <p:cNvSpPr/>
          <p:nvPr/>
        </p:nvSpPr>
        <p:spPr>
          <a:xfrm>
            <a:off x="1617044" y="3809998"/>
            <a:ext cx="298383" cy="23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7D8E9B-2496-F44E-A7EE-E3C06D97D3EE}"/>
              </a:ext>
            </a:extLst>
          </p:cNvPr>
          <p:cNvSpPr/>
          <p:nvPr/>
        </p:nvSpPr>
        <p:spPr>
          <a:xfrm>
            <a:off x="1769444" y="3962398"/>
            <a:ext cx="298383" cy="23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AA8EA9-EAF5-4D47-B9E4-A7C5DB9326EF}"/>
              </a:ext>
            </a:extLst>
          </p:cNvPr>
          <p:cNvSpPr/>
          <p:nvPr/>
        </p:nvSpPr>
        <p:spPr>
          <a:xfrm>
            <a:off x="1921844" y="4114798"/>
            <a:ext cx="298383" cy="23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CD3CE7-33DF-0846-99DE-D383A6AF605E}"/>
              </a:ext>
            </a:extLst>
          </p:cNvPr>
          <p:cNvSpPr/>
          <p:nvPr/>
        </p:nvSpPr>
        <p:spPr>
          <a:xfrm>
            <a:off x="2074244" y="4267198"/>
            <a:ext cx="298383" cy="23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9A274A-6F0E-6E41-8B44-3B0439DDADD9}"/>
              </a:ext>
            </a:extLst>
          </p:cNvPr>
          <p:cNvSpPr/>
          <p:nvPr/>
        </p:nvSpPr>
        <p:spPr>
          <a:xfrm>
            <a:off x="2226644" y="4419598"/>
            <a:ext cx="298383" cy="23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53CDA9-A642-DE41-A7E4-1ABC4801A1D3}"/>
              </a:ext>
            </a:extLst>
          </p:cNvPr>
          <p:cNvSpPr/>
          <p:nvPr/>
        </p:nvSpPr>
        <p:spPr>
          <a:xfrm>
            <a:off x="2962976" y="4803005"/>
            <a:ext cx="298383" cy="2310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9BE023-DFB4-B642-B33D-A43E66F9F08E}"/>
              </a:ext>
            </a:extLst>
          </p:cNvPr>
          <p:cNvSpPr/>
          <p:nvPr/>
        </p:nvSpPr>
        <p:spPr>
          <a:xfrm>
            <a:off x="2403106" y="4571998"/>
            <a:ext cx="298383" cy="23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887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E4192-5B0C-2840-8ECB-B3F9ABA1FF8E}"/>
              </a:ext>
            </a:extLst>
          </p:cNvPr>
          <p:cNvSpPr txBox="1"/>
          <p:nvPr/>
        </p:nvSpPr>
        <p:spPr>
          <a:xfrm>
            <a:off x="4257040" y="1017604"/>
            <a:ext cx="388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Evaluation Model with training Data set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55D7B-C74A-8C41-8C05-F7D33C064F61}"/>
              </a:ext>
            </a:extLst>
          </p:cNvPr>
          <p:cNvSpPr txBox="1"/>
          <p:nvPr/>
        </p:nvSpPr>
        <p:spPr>
          <a:xfrm>
            <a:off x="5672646" y="177281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Model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09347-3F0F-A24C-94E8-038DF215AAF1}"/>
              </a:ext>
            </a:extLst>
          </p:cNvPr>
          <p:cNvSpPr txBox="1"/>
          <p:nvPr/>
        </p:nvSpPr>
        <p:spPr>
          <a:xfrm>
            <a:off x="3372754" y="3059668"/>
            <a:ext cx="188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Linear Regression 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ED55B-2A9A-E044-AAF9-8875A5486A26}"/>
              </a:ext>
            </a:extLst>
          </p:cNvPr>
          <p:cNvSpPr txBox="1"/>
          <p:nvPr/>
        </p:nvSpPr>
        <p:spPr>
          <a:xfrm>
            <a:off x="3951919" y="38045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RMSE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42CEA-367C-1945-948E-CE559B62A851}"/>
              </a:ext>
            </a:extLst>
          </p:cNvPr>
          <p:cNvSpPr txBox="1"/>
          <p:nvPr/>
        </p:nvSpPr>
        <p:spPr>
          <a:xfrm>
            <a:off x="6892537" y="3059668"/>
            <a:ext cx="25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Decision Tree Regression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4CFA5-667B-314B-BD48-D8B8BBAFEAB3}"/>
              </a:ext>
            </a:extLst>
          </p:cNvPr>
          <p:cNvSpPr txBox="1"/>
          <p:nvPr/>
        </p:nvSpPr>
        <p:spPr>
          <a:xfrm>
            <a:off x="7782845" y="38045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RMSE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074E1-24D5-BE45-82BC-488809CF0CCC}"/>
              </a:ext>
            </a:extLst>
          </p:cNvPr>
          <p:cNvSpPr txBox="1"/>
          <p:nvPr/>
        </p:nvSpPr>
        <p:spPr>
          <a:xfrm>
            <a:off x="3566017" y="5079178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Under fitting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C7C0C-860A-DF47-A2F1-5C51646CC4CF}"/>
              </a:ext>
            </a:extLst>
          </p:cNvPr>
          <p:cNvSpPr txBox="1"/>
          <p:nvPr/>
        </p:nvSpPr>
        <p:spPr>
          <a:xfrm>
            <a:off x="7522709" y="5119826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Over fitting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636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E4192-5B0C-2840-8ECB-B3F9ABA1FF8E}"/>
              </a:ext>
            </a:extLst>
          </p:cNvPr>
          <p:cNvSpPr txBox="1"/>
          <p:nvPr/>
        </p:nvSpPr>
        <p:spPr>
          <a:xfrm>
            <a:off x="3871641" y="1107411"/>
            <a:ext cx="444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Linear Regression Goals &amp; Evaluation Method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54AE08-B997-F345-9FB5-30355A5A2F8A}"/>
                  </a:ext>
                </a:extLst>
              </p:cNvPr>
              <p:cNvSpPr txBox="1"/>
              <p:nvPr/>
            </p:nvSpPr>
            <p:spPr>
              <a:xfrm>
                <a:off x="3871641" y="2171700"/>
                <a:ext cx="2744085" cy="3600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MSE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RMSE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RMSLE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1" lang="en-US" altLang="ko-Kore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1" lang="en-US" altLang="ko-Kore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1" lang="en-US" altLang="ko-Kore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MAE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MAMPE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54AE08-B997-F345-9FB5-30355A5A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41" y="2171700"/>
                <a:ext cx="2744085" cy="3600216"/>
              </a:xfrm>
              <a:prstGeom prst="rect">
                <a:avLst/>
              </a:prstGeom>
              <a:blipFill>
                <a:blip r:embed="rId2"/>
                <a:stretch>
                  <a:fillRect l="-1843" t="-10175" b="-140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E20BE1-3920-C947-A7B1-8D21E2D7D7F8}"/>
              </a:ext>
            </a:extLst>
          </p:cNvPr>
          <p:cNvSpPr txBox="1"/>
          <p:nvPr/>
        </p:nvSpPr>
        <p:spPr>
          <a:xfrm>
            <a:off x="8188779" y="2718707"/>
            <a:ext cx="3693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 data set have a lot of noise value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Which method is fit for that data set?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01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E4192-5B0C-2840-8ECB-B3F9ABA1FF8E}"/>
              </a:ext>
            </a:extLst>
          </p:cNvPr>
          <p:cNvSpPr txBox="1"/>
          <p:nvPr/>
        </p:nvSpPr>
        <p:spPr>
          <a:xfrm>
            <a:off x="3871641" y="1107411"/>
            <a:ext cx="444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Linear Regression Goals &amp; Evaluation Method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54AE08-B997-F345-9FB5-30355A5A2F8A}"/>
                  </a:ext>
                </a:extLst>
              </p:cNvPr>
              <p:cNvSpPr txBox="1"/>
              <p:nvPr/>
            </p:nvSpPr>
            <p:spPr>
              <a:xfrm>
                <a:off x="3871641" y="2171700"/>
                <a:ext cx="2744085" cy="3600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MSE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RMSE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RMSLE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1" lang="en-US" altLang="ko-Kore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1" lang="en-US" altLang="ko-Kore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1" lang="en-US" altLang="ko-Kore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MAE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MAMPE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54AE08-B997-F345-9FB5-30355A5A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41" y="2171700"/>
                <a:ext cx="2744085" cy="3600216"/>
              </a:xfrm>
              <a:prstGeom prst="rect">
                <a:avLst/>
              </a:prstGeom>
              <a:blipFill>
                <a:blip r:embed="rId2"/>
                <a:stretch>
                  <a:fillRect l="-1843" t="-10175" b="-140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E20BE1-3920-C947-A7B1-8D21E2D7D7F8}"/>
              </a:ext>
            </a:extLst>
          </p:cNvPr>
          <p:cNvSpPr txBox="1"/>
          <p:nvPr/>
        </p:nvSpPr>
        <p:spPr>
          <a:xfrm>
            <a:off x="8188779" y="2718707"/>
            <a:ext cx="3693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 data set have a lot of noise value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Which method is fit for that data set?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MAE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1213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E4192-5B0C-2840-8ECB-B3F9ABA1FF8E}"/>
              </a:ext>
            </a:extLst>
          </p:cNvPr>
          <p:cNvSpPr txBox="1"/>
          <p:nvPr/>
        </p:nvSpPr>
        <p:spPr>
          <a:xfrm>
            <a:off x="3871641" y="1107411"/>
            <a:ext cx="444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Linear Regression Goals &amp; Evaluation Method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54AE08-B997-F345-9FB5-30355A5A2F8A}"/>
                  </a:ext>
                </a:extLst>
              </p:cNvPr>
              <p:cNvSpPr txBox="1"/>
              <p:nvPr/>
            </p:nvSpPr>
            <p:spPr>
              <a:xfrm>
                <a:off x="3871641" y="2171700"/>
                <a:ext cx="2744085" cy="3600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MSE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RMSE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RMSLE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1" lang="en-US" altLang="ko-Kore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1" lang="en-US" altLang="ko-Kore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1" lang="en-US" altLang="ko-Kore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1" lang="en-US" altLang="ko-Kore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MAE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MAMPE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ko-Kore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54AE08-B997-F345-9FB5-30355A5A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41" y="2171700"/>
                <a:ext cx="2744085" cy="3600216"/>
              </a:xfrm>
              <a:prstGeom prst="rect">
                <a:avLst/>
              </a:prstGeom>
              <a:blipFill>
                <a:blip r:embed="rId2"/>
                <a:stretch>
                  <a:fillRect l="-1843" t="-10175" b="-140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E20BE1-3920-C947-A7B1-8D21E2D7D7F8}"/>
              </a:ext>
            </a:extLst>
          </p:cNvPr>
          <p:cNvSpPr txBox="1"/>
          <p:nvPr/>
        </p:nvSpPr>
        <p:spPr>
          <a:xfrm>
            <a:off x="8188779" y="2718707"/>
            <a:ext cx="3692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 data set have a lot of noise value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Which method is fit for that data set?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MAE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WHY?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98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5599D-D6BF-6846-A5AA-C50BB426DE72}"/>
                  </a:ext>
                </a:extLst>
              </p:cNvPr>
              <p:cNvSpPr txBox="1"/>
              <p:nvPr/>
            </p:nvSpPr>
            <p:spPr>
              <a:xfrm>
                <a:off x="4327072" y="3059668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5599D-D6BF-6846-A5AA-C50BB426D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2" y="3059668"/>
                <a:ext cx="111280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326AD51-841B-A24A-91C8-0488288381B2}"/>
              </a:ext>
            </a:extLst>
          </p:cNvPr>
          <p:cNvSpPr txBox="1"/>
          <p:nvPr/>
        </p:nvSpPr>
        <p:spPr>
          <a:xfrm>
            <a:off x="5907487" y="32229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90A5C-562E-DD4F-87FC-0B57650CDBCA}"/>
                  </a:ext>
                </a:extLst>
              </p:cNvPr>
              <p:cNvSpPr txBox="1"/>
              <p:nvPr/>
            </p:nvSpPr>
            <p:spPr>
              <a:xfrm>
                <a:off x="6752123" y="3082222"/>
                <a:ext cx="95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90A5C-562E-DD4F-87FC-0B57650C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23" y="3082222"/>
                <a:ext cx="9591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5A7E64C-BBCD-174F-869A-2D4AA66E1484}"/>
              </a:ext>
            </a:extLst>
          </p:cNvPr>
          <p:cNvSpPr txBox="1"/>
          <p:nvPr/>
        </p:nvSpPr>
        <p:spPr>
          <a:xfrm>
            <a:off x="5121213" y="4139292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What’s difference?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992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E4192-5B0C-2840-8ECB-B3F9ABA1FF8E}"/>
              </a:ext>
            </a:extLst>
          </p:cNvPr>
          <p:cNvSpPr txBox="1"/>
          <p:nvPr/>
        </p:nvSpPr>
        <p:spPr>
          <a:xfrm>
            <a:off x="4257040" y="1017604"/>
            <a:ext cx="388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Evaluation Model with training Data set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55D7B-C74A-8C41-8C05-F7D33C064F61}"/>
              </a:ext>
            </a:extLst>
          </p:cNvPr>
          <p:cNvSpPr txBox="1"/>
          <p:nvPr/>
        </p:nvSpPr>
        <p:spPr>
          <a:xfrm>
            <a:off x="5672646" y="177281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Model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09347-3F0F-A24C-94E8-038DF215AAF1}"/>
              </a:ext>
            </a:extLst>
          </p:cNvPr>
          <p:cNvSpPr txBox="1"/>
          <p:nvPr/>
        </p:nvSpPr>
        <p:spPr>
          <a:xfrm>
            <a:off x="3372754" y="3059668"/>
            <a:ext cx="188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Linear Regression 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ED55B-2A9A-E044-AAF9-8875A5486A26}"/>
              </a:ext>
            </a:extLst>
          </p:cNvPr>
          <p:cNvSpPr txBox="1"/>
          <p:nvPr/>
        </p:nvSpPr>
        <p:spPr>
          <a:xfrm>
            <a:off x="3951919" y="38045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RMSE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42CEA-367C-1945-948E-CE559B62A851}"/>
              </a:ext>
            </a:extLst>
          </p:cNvPr>
          <p:cNvSpPr txBox="1"/>
          <p:nvPr/>
        </p:nvSpPr>
        <p:spPr>
          <a:xfrm>
            <a:off x="6892537" y="3059668"/>
            <a:ext cx="25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Decision Tree Regression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4CFA5-667B-314B-BD48-D8B8BBAFEAB3}"/>
              </a:ext>
            </a:extLst>
          </p:cNvPr>
          <p:cNvSpPr txBox="1"/>
          <p:nvPr/>
        </p:nvSpPr>
        <p:spPr>
          <a:xfrm>
            <a:off x="7782845" y="38045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RMSE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074E1-24D5-BE45-82BC-488809CF0CCC}"/>
              </a:ext>
            </a:extLst>
          </p:cNvPr>
          <p:cNvSpPr txBox="1"/>
          <p:nvPr/>
        </p:nvSpPr>
        <p:spPr>
          <a:xfrm>
            <a:off x="3566017" y="5079178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Under fitting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C7C0C-860A-DF47-A2F1-5C51646CC4CF}"/>
              </a:ext>
            </a:extLst>
          </p:cNvPr>
          <p:cNvSpPr txBox="1"/>
          <p:nvPr/>
        </p:nvSpPr>
        <p:spPr>
          <a:xfrm>
            <a:off x="7522709" y="5119826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Over fitting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27EE64-97BB-4E4B-A68F-1DD9696B4984}"/>
              </a:ext>
            </a:extLst>
          </p:cNvPr>
          <p:cNvSpPr/>
          <p:nvPr/>
        </p:nvSpPr>
        <p:spPr>
          <a:xfrm rot="1849009">
            <a:off x="7094196" y="4296754"/>
            <a:ext cx="2102173" cy="65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Cross validation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842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7D252-49E9-0A49-9FEF-83CE8774D6D2}"/>
              </a:ext>
            </a:extLst>
          </p:cNvPr>
          <p:cNvSpPr txBox="1"/>
          <p:nvPr/>
        </p:nvSpPr>
        <p:spPr>
          <a:xfrm>
            <a:off x="5266093" y="522514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Cross validation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2BB6C-FDBF-4C47-AE12-9E476B3BF1AB}"/>
              </a:ext>
            </a:extLst>
          </p:cNvPr>
          <p:cNvSpPr txBox="1"/>
          <p:nvPr/>
        </p:nvSpPr>
        <p:spPr>
          <a:xfrm>
            <a:off x="3032597" y="1399591"/>
            <a:ext cx="639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Q. What is Goal of machine learning &amp; statistical inference model?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024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7D252-49E9-0A49-9FEF-83CE8774D6D2}"/>
              </a:ext>
            </a:extLst>
          </p:cNvPr>
          <p:cNvSpPr txBox="1"/>
          <p:nvPr/>
        </p:nvSpPr>
        <p:spPr>
          <a:xfrm>
            <a:off x="5266093" y="522514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Cross validation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2BB6C-FDBF-4C47-AE12-9E476B3BF1AB}"/>
              </a:ext>
            </a:extLst>
          </p:cNvPr>
          <p:cNvSpPr txBox="1"/>
          <p:nvPr/>
        </p:nvSpPr>
        <p:spPr>
          <a:xfrm>
            <a:off x="3032597" y="1399591"/>
            <a:ext cx="639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Q. What is Goal of machine learning &amp; statistical inference model?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E9C03-B17B-E34F-853F-E0C9367E02D2}"/>
              </a:ext>
            </a:extLst>
          </p:cNvPr>
          <p:cNvSpPr txBox="1"/>
          <p:nvPr/>
        </p:nvSpPr>
        <p:spPr>
          <a:xfrm>
            <a:off x="3057796" y="3059668"/>
            <a:ext cx="636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A. Predict the future by extracting pattern from our data(present)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294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309</Words>
  <Application>Microsoft Macintosh PowerPoint</Application>
  <PresentationFormat>와이드스크린</PresentationFormat>
  <Paragraphs>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ydj9805@sunmoon.ac.kr</dc:creator>
  <cp:lastModifiedBy>ydj9805@sunmoon.ac.kr</cp:lastModifiedBy>
  <cp:revision>12</cp:revision>
  <dcterms:created xsi:type="dcterms:W3CDTF">2021-01-05T14:18:52Z</dcterms:created>
  <dcterms:modified xsi:type="dcterms:W3CDTF">2021-01-07T05:19:56Z</dcterms:modified>
</cp:coreProperties>
</file>