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B3D5-F16F-6F6E-F1EC-81244457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A012EF-3975-FF02-9E0C-48C16FF5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7B0-7511-6471-B8A1-8B400983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E67D1-9EC1-DCE9-4E8D-F0B461FA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1F7C4-2273-AA4D-BC10-D249A398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0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664C7-A7A7-B3CE-110D-B6CA1C0E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52B5A-0FD5-A71D-50E4-D9BF21EC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2DF8-F80B-F222-D01D-2ABE811C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3EE0C-D7CF-9CE0-00B4-605E6DC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AC45B-CE5B-4E84-C1D5-75E1807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8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1EA69-D713-2820-0EEF-DF1F3A4A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1AD1E-17CA-7C40-E2CC-09A394288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E4BF6-54BF-749E-6BA6-DCF6D2DF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6E40A-A2A4-9EEB-D99D-1AB0D672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75494-46B5-DFF6-FE80-7280468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339E4-E101-7A49-699E-D432E885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9207A-3053-81BA-9259-66CD8D05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7EC7-E96E-620C-104B-868A3FFF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C43EC-5579-B16A-ED78-1B9A0830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AA57D-CECE-8FB3-A473-ABE463B4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7AF9-2801-7B68-3E71-5E1807A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32B1B-78BB-CE3E-7DCC-EC7AE792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39091-3A92-B230-6787-24C178EB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886A4-261F-6F77-0579-D00596C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5B1AE-5D26-5D47-960D-CE900E24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D247-F6A5-11FD-7FC7-6255AB0C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2066C-A61B-AAD3-0036-8E2F657D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09BAAA-6AE5-FA16-B5F2-9B3E0465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86D70-5CBF-D80D-51D8-231D16E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691E0-ABC9-55FD-6C87-6756D1C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17F10-74DA-6C8F-3E06-1A3B14AD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5846-C3DD-28DF-32CA-BC46EC9C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346DB-69EB-CF20-C89C-773C91F6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CA82E-593B-DE2F-92D2-131C58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A34BDE-D9A5-97E2-9CC6-08C8CEC9D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14DA71-BA77-3B95-D5D6-732D5A49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B7973-18A7-232D-919A-1F0E9120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A67CE-F62A-853F-BFF8-2FB703F9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54914-4E65-6A11-A470-BCD4CE5B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1EEB3-5407-A87C-2366-4AF419D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1889-54C4-D9E6-2440-5E78F403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FD7CE-4574-AB30-847B-5AEC5499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7B410-5398-072E-E6BB-9FC734D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E3437-CF28-7FEF-FEBE-ABAFA948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62DA7-6ED4-6154-8F4E-916F68E5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06E9C-CC67-DE9C-3433-0EF1E4DA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6975-E0C8-10AD-A033-30E4B19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3F1F5-2192-F931-6B47-BE4DB1D0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C1509-7275-B1C2-20C6-C2D8A7E3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466E4-DE61-EEF4-94D9-2D9732DB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D31A1-5C55-B9D5-42E1-DFA55E4B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BCC9B-525E-62CF-90A3-B0CC01C3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CE5D-CDA7-AD98-0C0B-573755D6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65B0ED-92F8-988F-AFC9-7744D786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59E05-246A-2FBC-9D5C-151A8FE0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1C7C1-DC81-7A59-9506-C98AA241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12D0B-E0AF-FA0E-0902-DC4D31AC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0030E-0FBE-081B-5386-58413CB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9A3EB-FAD7-9B6F-6B52-AF9134E3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7B9BB-9922-CE44-8E42-736ACB9F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BA62B-B685-FC11-E714-1FEB2AB8B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EC89-EC51-404A-B2D9-A8FAB65A60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1B0DB-E4D8-C072-3D7F-7416B03A0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2DCE7-B9A9-2A2C-CFB8-72D2A67F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6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C02047D1-87B6-6CDF-B883-DC90C9A92028}"/>
              </a:ext>
            </a:extLst>
          </p:cNvPr>
          <p:cNvSpPr/>
          <p:nvPr/>
        </p:nvSpPr>
        <p:spPr>
          <a:xfrm>
            <a:off x="1556751" y="2247866"/>
            <a:ext cx="109158" cy="5238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F69CEA8-6FAE-7C6A-C7DC-B93777D17559}"/>
              </a:ext>
            </a:extLst>
          </p:cNvPr>
          <p:cNvGrpSpPr/>
          <p:nvPr/>
        </p:nvGrpSpPr>
        <p:grpSpPr>
          <a:xfrm>
            <a:off x="57659" y="5488929"/>
            <a:ext cx="2466975" cy="476251"/>
            <a:chOff x="381333" y="5195026"/>
            <a:chExt cx="2466975" cy="47625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1C82B2-DF49-3DEA-0D72-59474E33E5AF}"/>
                </a:ext>
              </a:extLst>
            </p:cNvPr>
            <p:cNvSpPr/>
            <p:nvPr/>
          </p:nvSpPr>
          <p:spPr>
            <a:xfrm>
              <a:off x="381333" y="5195026"/>
              <a:ext cx="2466975" cy="476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74986D-DAEF-1D0D-AD06-78A1C8859FF9}"/>
                </a:ext>
              </a:extLst>
            </p:cNvPr>
            <p:cNvSpPr/>
            <p:nvPr/>
          </p:nvSpPr>
          <p:spPr>
            <a:xfrm>
              <a:off x="533733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B7758C-3380-8DD4-C2E8-1E385B02712B}"/>
                </a:ext>
              </a:extLst>
            </p:cNvPr>
            <p:cNvSpPr/>
            <p:nvPr/>
          </p:nvSpPr>
          <p:spPr>
            <a:xfrm>
              <a:off x="119538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6B7DFF7-3717-123D-6672-5B9E51AACE01}"/>
                </a:ext>
              </a:extLst>
            </p:cNvPr>
            <p:cNvSpPr/>
            <p:nvPr/>
          </p:nvSpPr>
          <p:spPr>
            <a:xfrm>
              <a:off x="218155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9BF408-A312-BC52-92C1-9A08927C49F9}"/>
                </a:ext>
              </a:extLst>
            </p:cNvPr>
            <p:cNvSpPr txBox="1"/>
            <p:nvPr/>
          </p:nvSpPr>
          <p:spPr>
            <a:xfrm>
              <a:off x="1757694" y="524848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B8F9705-84C3-12E4-84C2-A8961ED35FEE}"/>
              </a:ext>
            </a:extLst>
          </p:cNvPr>
          <p:cNvGrpSpPr/>
          <p:nvPr/>
        </p:nvGrpSpPr>
        <p:grpSpPr>
          <a:xfrm>
            <a:off x="68462" y="554829"/>
            <a:ext cx="2386124" cy="1596032"/>
            <a:chOff x="68462" y="554829"/>
            <a:chExt cx="2386124" cy="1596032"/>
          </a:xfrm>
        </p:grpSpPr>
        <p:grpSp>
          <p:nvGrpSpPr>
            <p:cNvPr id="132" name="Google Shape;174;p19">
              <a:extLst>
                <a:ext uri="{FF2B5EF4-FFF2-40B4-BE49-F238E27FC236}">
                  <a16:creationId xmlns:a16="http://schemas.microsoft.com/office/drawing/2014/main" id="{95E84172-34A8-F417-541D-027D99067342}"/>
                </a:ext>
              </a:extLst>
            </p:cNvPr>
            <p:cNvGrpSpPr/>
            <p:nvPr/>
          </p:nvGrpSpPr>
          <p:grpSpPr>
            <a:xfrm>
              <a:off x="688664" y="554829"/>
              <a:ext cx="1765922" cy="1596032"/>
              <a:chOff x="2854300" y="1168125"/>
              <a:chExt cx="2904000" cy="2668950"/>
            </a:xfrm>
          </p:grpSpPr>
          <p:sp>
            <p:nvSpPr>
              <p:cNvPr id="133" name="Google Shape;175;p19">
                <a:extLst>
                  <a:ext uri="{FF2B5EF4-FFF2-40B4-BE49-F238E27FC236}">
                    <a16:creationId xmlns:a16="http://schemas.microsoft.com/office/drawing/2014/main" id="{682E6CCE-5BE9-865C-FF0E-EE93647FB36D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;p19">
                <a:extLst>
                  <a:ext uri="{FF2B5EF4-FFF2-40B4-BE49-F238E27FC236}">
                    <a16:creationId xmlns:a16="http://schemas.microsoft.com/office/drawing/2014/main" id="{ACD870C2-014C-35B1-370F-0E35696518C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7;p19">
                <a:extLst>
                  <a:ext uri="{FF2B5EF4-FFF2-40B4-BE49-F238E27FC236}">
                    <a16:creationId xmlns:a16="http://schemas.microsoft.com/office/drawing/2014/main" id="{E0E87617-48AF-0B81-16E1-3FA970023D59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8;p19">
                <a:extLst>
                  <a:ext uri="{FF2B5EF4-FFF2-40B4-BE49-F238E27FC236}">
                    <a16:creationId xmlns:a16="http://schemas.microsoft.com/office/drawing/2014/main" id="{50370162-353B-CF6F-CA42-05E79A00A63A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;p19">
                <a:extLst>
                  <a:ext uri="{FF2B5EF4-FFF2-40B4-BE49-F238E27FC236}">
                    <a16:creationId xmlns:a16="http://schemas.microsoft.com/office/drawing/2014/main" id="{1D5626D0-EF57-CD63-3499-5B18BC633285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0;p19">
                <a:extLst>
                  <a:ext uri="{FF2B5EF4-FFF2-40B4-BE49-F238E27FC236}">
                    <a16:creationId xmlns:a16="http://schemas.microsoft.com/office/drawing/2014/main" id="{F4725DB4-805E-3833-A730-B14A14D4F232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1;p19">
                <a:extLst>
                  <a:ext uri="{FF2B5EF4-FFF2-40B4-BE49-F238E27FC236}">
                    <a16:creationId xmlns:a16="http://schemas.microsoft.com/office/drawing/2014/main" id="{5BFE38E0-9D0E-2D42-B8FF-E4BDDEB03B94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2;p19">
                <a:extLst>
                  <a:ext uri="{FF2B5EF4-FFF2-40B4-BE49-F238E27FC236}">
                    <a16:creationId xmlns:a16="http://schemas.microsoft.com/office/drawing/2014/main" id="{4C7E345C-0E10-2E08-2A35-4C42F22A91ED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;p19">
                <a:extLst>
                  <a:ext uri="{FF2B5EF4-FFF2-40B4-BE49-F238E27FC236}">
                    <a16:creationId xmlns:a16="http://schemas.microsoft.com/office/drawing/2014/main" id="{6F9D7717-BBEE-12D2-4C0A-FF1C2CF8A223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4;p19">
                <a:extLst>
                  <a:ext uri="{FF2B5EF4-FFF2-40B4-BE49-F238E27FC236}">
                    <a16:creationId xmlns:a16="http://schemas.microsoft.com/office/drawing/2014/main" id="{3CABC35E-1910-CBDD-40CC-4E2110F6DFDE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5;p19">
                <a:extLst>
                  <a:ext uri="{FF2B5EF4-FFF2-40B4-BE49-F238E27FC236}">
                    <a16:creationId xmlns:a16="http://schemas.microsoft.com/office/drawing/2014/main" id="{6CF9E19B-EE37-4B65-7132-88FE3D974FD5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;p19">
                <a:extLst>
                  <a:ext uri="{FF2B5EF4-FFF2-40B4-BE49-F238E27FC236}">
                    <a16:creationId xmlns:a16="http://schemas.microsoft.com/office/drawing/2014/main" id="{106CE9CF-976A-3CF0-756E-4D2508C34F74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;p19">
                <a:extLst>
                  <a:ext uri="{FF2B5EF4-FFF2-40B4-BE49-F238E27FC236}">
                    <a16:creationId xmlns:a16="http://schemas.microsoft.com/office/drawing/2014/main" id="{E3E5469B-21D8-63E1-5A87-3946A6DF919E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;p19">
                <a:extLst>
                  <a:ext uri="{FF2B5EF4-FFF2-40B4-BE49-F238E27FC236}">
                    <a16:creationId xmlns:a16="http://schemas.microsoft.com/office/drawing/2014/main" id="{64EEDC20-8B17-BBA7-63FB-925BD40FD016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9;p19">
                <a:extLst>
                  <a:ext uri="{FF2B5EF4-FFF2-40B4-BE49-F238E27FC236}">
                    <a16:creationId xmlns:a16="http://schemas.microsoft.com/office/drawing/2014/main" id="{CA21FFDD-E29B-85A9-3FEC-C4192662EA74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0;p19">
                <a:extLst>
                  <a:ext uri="{FF2B5EF4-FFF2-40B4-BE49-F238E27FC236}">
                    <a16:creationId xmlns:a16="http://schemas.microsoft.com/office/drawing/2014/main" id="{3ACCDAC5-3479-D9B4-29F0-1F356D272771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1;p19">
                <a:extLst>
                  <a:ext uri="{FF2B5EF4-FFF2-40B4-BE49-F238E27FC236}">
                    <a16:creationId xmlns:a16="http://schemas.microsoft.com/office/drawing/2014/main" id="{27D08DDF-42A2-3897-5873-A40144D91E3A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2;p19">
                <a:extLst>
                  <a:ext uri="{FF2B5EF4-FFF2-40B4-BE49-F238E27FC236}">
                    <a16:creationId xmlns:a16="http://schemas.microsoft.com/office/drawing/2014/main" id="{EED9ECAE-0113-A3EE-363A-F231B8E3FE1C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3;p19">
                <a:extLst>
                  <a:ext uri="{FF2B5EF4-FFF2-40B4-BE49-F238E27FC236}">
                    <a16:creationId xmlns:a16="http://schemas.microsoft.com/office/drawing/2014/main" id="{6BFC399F-A819-14D3-5D51-9A766D2F8D2E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4;p19">
                <a:extLst>
                  <a:ext uri="{FF2B5EF4-FFF2-40B4-BE49-F238E27FC236}">
                    <a16:creationId xmlns:a16="http://schemas.microsoft.com/office/drawing/2014/main" id="{25096A42-A945-F2C1-3BA7-9F01228C7D5E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5;p19">
                <a:extLst>
                  <a:ext uri="{FF2B5EF4-FFF2-40B4-BE49-F238E27FC236}">
                    <a16:creationId xmlns:a16="http://schemas.microsoft.com/office/drawing/2014/main" id="{5FC9D934-39D3-A8F5-BD94-FCE2BC1A012B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;p19">
                <a:extLst>
                  <a:ext uri="{FF2B5EF4-FFF2-40B4-BE49-F238E27FC236}">
                    <a16:creationId xmlns:a16="http://schemas.microsoft.com/office/drawing/2014/main" id="{EF5A2A9D-1F12-A9A0-F0D0-572FA913B6C0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;p19">
                <a:extLst>
                  <a:ext uri="{FF2B5EF4-FFF2-40B4-BE49-F238E27FC236}">
                    <a16:creationId xmlns:a16="http://schemas.microsoft.com/office/drawing/2014/main" id="{B98C0A98-60C8-E2BF-61B2-BD46387BAACB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;p19">
                <a:extLst>
                  <a:ext uri="{FF2B5EF4-FFF2-40B4-BE49-F238E27FC236}">
                    <a16:creationId xmlns:a16="http://schemas.microsoft.com/office/drawing/2014/main" id="{6B4F2566-EC68-EC04-BDC9-76D0D67DEBBB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9;p19">
                <a:extLst>
                  <a:ext uri="{FF2B5EF4-FFF2-40B4-BE49-F238E27FC236}">
                    <a16:creationId xmlns:a16="http://schemas.microsoft.com/office/drawing/2014/main" id="{0704A198-27C2-2362-1D59-3A14A158720B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0;p19">
                <a:extLst>
                  <a:ext uri="{FF2B5EF4-FFF2-40B4-BE49-F238E27FC236}">
                    <a16:creationId xmlns:a16="http://schemas.microsoft.com/office/drawing/2014/main" id="{639FA666-1990-5AA3-81E0-9A3133F5E91B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953;p28">
              <a:extLst>
                <a:ext uri="{FF2B5EF4-FFF2-40B4-BE49-F238E27FC236}">
                  <a16:creationId xmlns:a16="http://schemas.microsoft.com/office/drawing/2014/main" id="{7C3B21D4-F541-0E61-109E-1012EB50DE55}"/>
                </a:ext>
              </a:extLst>
            </p:cNvPr>
            <p:cNvSpPr txBox="1"/>
            <p:nvPr/>
          </p:nvSpPr>
          <p:spPr>
            <a:xfrm>
              <a:off x="68462" y="1328038"/>
              <a:ext cx="4992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</a:t>
              </a:r>
              <a:r>
                <a:rPr lang="en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 </a:t>
              </a: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L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2ECDB60-4A33-206A-B42B-9FE8E5A61402}"/>
              </a:ext>
            </a:extLst>
          </p:cNvPr>
          <p:cNvGrpSpPr/>
          <p:nvPr/>
        </p:nvGrpSpPr>
        <p:grpSpPr>
          <a:xfrm>
            <a:off x="0" y="2868846"/>
            <a:ext cx="2538592" cy="1580167"/>
            <a:chOff x="0" y="3087372"/>
            <a:chExt cx="2538592" cy="1580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8E1C1A-077D-218D-880C-8FD46DA5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B4C393-3FBC-7256-137D-B001AE7A6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60" name="Google Shape;953;p28">
              <a:extLst>
                <a:ext uri="{FF2B5EF4-FFF2-40B4-BE49-F238E27FC236}">
                  <a16:creationId xmlns:a16="http://schemas.microsoft.com/office/drawing/2014/main" id="{663B664C-0A5A-0DDD-F390-6767562CF4C7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C)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61" name="Google Shape;953;p28">
              <a:extLst>
                <a:ext uri="{FF2B5EF4-FFF2-40B4-BE49-F238E27FC236}">
                  <a16:creationId xmlns:a16="http://schemas.microsoft.com/office/drawing/2014/main" id="{DAEF03ED-7CE4-BA2F-30E1-7863B0C19ABF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9D534FF6-F155-DC52-4485-971AF924246E}"/>
              </a:ext>
            </a:extLst>
          </p:cNvPr>
          <p:cNvSpPr/>
          <p:nvPr/>
        </p:nvSpPr>
        <p:spPr>
          <a:xfrm rot="16200000">
            <a:off x="2751548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Google Shape;380;p22">
            <a:extLst>
              <a:ext uri="{FF2B5EF4-FFF2-40B4-BE49-F238E27FC236}">
                <a16:creationId xmlns:a16="http://schemas.microsoft.com/office/drawing/2014/main" id="{C727C623-B0BD-2D4B-99E2-E6201CF791DD}"/>
              </a:ext>
            </a:extLst>
          </p:cNvPr>
          <p:cNvSpPr/>
          <p:nvPr/>
        </p:nvSpPr>
        <p:spPr>
          <a:xfrm>
            <a:off x="3027300" y="114953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CC16289C-05C4-CC0B-97B9-0776C0B8282D}"/>
              </a:ext>
            </a:extLst>
          </p:cNvPr>
          <p:cNvSpPr/>
          <p:nvPr/>
        </p:nvSpPr>
        <p:spPr>
          <a:xfrm rot="16200000">
            <a:off x="4739160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DBF1D99-270E-A17B-2469-E3EF183BF175}"/>
              </a:ext>
            </a:extLst>
          </p:cNvPr>
          <p:cNvGrpSpPr/>
          <p:nvPr/>
        </p:nvGrpSpPr>
        <p:grpSpPr>
          <a:xfrm>
            <a:off x="5126227" y="529700"/>
            <a:ext cx="183489" cy="1645302"/>
            <a:chOff x="5115013" y="554829"/>
            <a:chExt cx="183489" cy="1645302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37E764FD-186C-0B8C-2B91-5A3CEDA762B2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Google Shape;78;p16">
                <a:extLst>
                  <a:ext uri="{FF2B5EF4-FFF2-40B4-BE49-F238E27FC236}">
                    <a16:creationId xmlns:a16="http://schemas.microsoft.com/office/drawing/2014/main" id="{FAA7050D-A266-8D90-6E64-14B4CB26E7C2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79;p16">
                <a:extLst>
                  <a:ext uri="{FF2B5EF4-FFF2-40B4-BE49-F238E27FC236}">
                    <a16:creationId xmlns:a16="http://schemas.microsoft.com/office/drawing/2014/main" id="{3E0D9DBC-E192-EC9D-ACAD-E9454BCBF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80;p16">
                <a:extLst>
                  <a:ext uri="{FF2B5EF4-FFF2-40B4-BE49-F238E27FC236}">
                    <a16:creationId xmlns:a16="http://schemas.microsoft.com/office/drawing/2014/main" id="{AA65DFF2-E13E-907B-7553-24DF7ECB9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81;p16">
                <a:extLst>
                  <a:ext uri="{FF2B5EF4-FFF2-40B4-BE49-F238E27FC236}">
                    <a16:creationId xmlns:a16="http://schemas.microsoft.com/office/drawing/2014/main" id="{CF40F7D5-0013-73CE-E2E0-8D7075A0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82;p16">
                <a:extLst>
                  <a:ext uri="{FF2B5EF4-FFF2-40B4-BE49-F238E27FC236}">
                    <a16:creationId xmlns:a16="http://schemas.microsoft.com/office/drawing/2014/main" id="{FB3D5894-A8F1-FAF2-2EA8-B1E78B2D18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83;p16">
                <a:extLst>
                  <a:ext uri="{FF2B5EF4-FFF2-40B4-BE49-F238E27FC236}">
                    <a16:creationId xmlns:a16="http://schemas.microsoft.com/office/drawing/2014/main" id="{79D00B46-3298-F86D-21C6-C27005CC8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4;p16">
                <a:extLst>
                  <a:ext uri="{FF2B5EF4-FFF2-40B4-BE49-F238E27FC236}">
                    <a16:creationId xmlns:a16="http://schemas.microsoft.com/office/drawing/2014/main" id="{75A69D07-2C12-41A2-E4B2-596390AEA2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964EEE86-D504-54D2-8520-E391EBE05C2D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4767FD88-7FE0-0011-F795-B240D09016E6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5308802" y="63041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8C68E4BD-C150-A825-AE34-88DFB182B36E}"/>
              </a:ext>
            </a:extLst>
          </p:cNvPr>
          <p:cNvCxnSpPr/>
          <p:nvPr/>
        </p:nvCxnSpPr>
        <p:spPr>
          <a:xfrm>
            <a:off x="5308802" y="207753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D8113E65-7AFC-E806-6431-B931AEE9B876}"/>
              </a:ext>
            </a:extLst>
          </p:cNvPr>
          <p:cNvCxnSpPr>
            <a:cxnSpLocks/>
          </p:cNvCxnSpPr>
          <p:nvPr/>
        </p:nvCxnSpPr>
        <p:spPr>
          <a:xfrm flipH="1">
            <a:off x="5479411" y="63041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815948DA-4E50-B2BC-182B-80A566A3A745}"/>
              </a:ext>
            </a:extLst>
          </p:cNvPr>
          <p:cNvCxnSpPr/>
          <p:nvPr/>
        </p:nvCxnSpPr>
        <p:spPr>
          <a:xfrm>
            <a:off x="5308802" y="113109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CDD5986-1360-BDD5-C5D9-C2C6C3C2712B}"/>
              </a:ext>
            </a:extLst>
          </p:cNvPr>
          <p:cNvCxnSpPr/>
          <p:nvPr/>
        </p:nvCxnSpPr>
        <p:spPr>
          <a:xfrm>
            <a:off x="5310630" y="169545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箭头: 下 205">
            <a:extLst>
              <a:ext uri="{FF2B5EF4-FFF2-40B4-BE49-F238E27FC236}">
                <a16:creationId xmlns:a16="http://schemas.microsoft.com/office/drawing/2014/main" id="{1D9A5A96-78FE-268F-BA95-F482A89D02F7}"/>
              </a:ext>
            </a:extLst>
          </p:cNvPr>
          <p:cNvSpPr/>
          <p:nvPr/>
        </p:nvSpPr>
        <p:spPr>
          <a:xfrm rot="16200000">
            <a:off x="5547728" y="122477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8267B0B2-2AF1-ACD5-D096-E14EFF9FAE25}"/>
              </a:ext>
            </a:extLst>
          </p:cNvPr>
          <p:cNvGrpSpPr/>
          <p:nvPr/>
        </p:nvGrpSpPr>
        <p:grpSpPr>
          <a:xfrm>
            <a:off x="5885299" y="554829"/>
            <a:ext cx="1132784" cy="1595045"/>
            <a:chOff x="5885299" y="554829"/>
            <a:chExt cx="1132784" cy="1595045"/>
          </a:xfrm>
        </p:grpSpPr>
        <p:sp>
          <p:nvSpPr>
            <p:cNvPr id="207" name="梯形 206">
              <a:extLst>
                <a:ext uri="{FF2B5EF4-FFF2-40B4-BE49-F238E27FC236}">
                  <a16:creationId xmlns:a16="http://schemas.microsoft.com/office/drawing/2014/main" id="{87394A69-5599-3A42-FEE2-72F2641DCFF7}"/>
                </a:ext>
              </a:extLst>
            </p:cNvPr>
            <p:cNvSpPr/>
            <p:nvPr/>
          </p:nvSpPr>
          <p:spPr>
            <a:xfrm rot="5400000">
              <a:off x="5654168" y="78596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79075C25-AA75-62A1-FABC-786EBCBB15E1}"/>
                </a:ext>
              </a:extLst>
            </p:cNvPr>
            <p:cNvSpPr/>
            <p:nvPr/>
          </p:nvSpPr>
          <p:spPr>
            <a:xfrm>
              <a:off x="6740921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911EACC8-181B-F643-2B70-6080544CD1D3}"/>
                </a:ext>
              </a:extLst>
            </p:cNvPr>
            <p:cNvSpPr/>
            <p:nvPr/>
          </p:nvSpPr>
          <p:spPr>
            <a:xfrm>
              <a:off x="6270556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2E2F00BD-49E2-BBE8-C16F-6DEB9287589B}"/>
                </a:ext>
              </a:extLst>
            </p:cNvPr>
            <p:cNvSpPr/>
            <p:nvPr/>
          </p:nvSpPr>
          <p:spPr>
            <a:xfrm>
              <a:off x="5989173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51AC2F77-BEA9-4F0F-9027-96A93E08D7F4}"/>
                </a:ext>
              </a:extLst>
            </p:cNvPr>
            <p:cNvSpPr txBox="1"/>
            <p:nvPr/>
          </p:nvSpPr>
          <p:spPr>
            <a:xfrm>
              <a:off x="6446421" y="119205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193DF462-BA8D-F1BB-B2D6-D547A6CDC807}"/>
              </a:ext>
            </a:extLst>
          </p:cNvPr>
          <p:cNvSpPr/>
          <p:nvPr/>
        </p:nvSpPr>
        <p:spPr>
          <a:xfrm rot="16200000">
            <a:off x="2751548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Google Shape;380;p22">
            <a:extLst>
              <a:ext uri="{FF2B5EF4-FFF2-40B4-BE49-F238E27FC236}">
                <a16:creationId xmlns:a16="http://schemas.microsoft.com/office/drawing/2014/main" id="{4662874E-31D7-3A77-7DFB-52B608A37DBE}"/>
              </a:ext>
            </a:extLst>
          </p:cNvPr>
          <p:cNvSpPr/>
          <p:nvPr/>
        </p:nvSpPr>
        <p:spPr>
          <a:xfrm>
            <a:off x="3027300" y="332946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26F65460-524E-4ADE-4F8A-1653C08B4180}"/>
              </a:ext>
            </a:extLst>
          </p:cNvPr>
          <p:cNvSpPr/>
          <p:nvPr/>
        </p:nvSpPr>
        <p:spPr>
          <a:xfrm rot="16200000">
            <a:off x="4739160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040FEB4-4B9F-4314-71AC-1A6152E2DD03}"/>
              </a:ext>
            </a:extLst>
          </p:cNvPr>
          <p:cNvGrpSpPr/>
          <p:nvPr/>
        </p:nvGrpSpPr>
        <p:grpSpPr>
          <a:xfrm>
            <a:off x="5126227" y="2709630"/>
            <a:ext cx="183489" cy="1645302"/>
            <a:chOff x="5126227" y="2709630"/>
            <a:chExt cx="183489" cy="1645302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E876AD55-8FDF-F8BE-782E-D55DCE73548E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20" name="Google Shape;78;p16">
                <a:extLst>
                  <a:ext uri="{FF2B5EF4-FFF2-40B4-BE49-F238E27FC236}">
                    <a16:creationId xmlns:a16="http://schemas.microsoft.com/office/drawing/2014/main" id="{661B6070-C2A0-35B3-4F8E-5FE65FA1745B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" name="Google Shape;79;p16">
                <a:extLst>
                  <a:ext uri="{FF2B5EF4-FFF2-40B4-BE49-F238E27FC236}">
                    <a16:creationId xmlns:a16="http://schemas.microsoft.com/office/drawing/2014/main" id="{4026142A-E58F-983C-777B-61FCF1E6E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80;p16">
                <a:extLst>
                  <a:ext uri="{FF2B5EF4-FFF2-40B4-BE49-F238E27FC236}">
                    <a16:creationId xmlns:a16="http://schemas.microsoft.com/office/drawing/2014/main" id="{D1845513-D8C4-F25D-6CB0-E5DE3B09C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81;p16">
                <a:extLst>
                  <a:ext uri="{FF2B5EF4-FFF2-40B4-BE49-F238E27FC236}">
                    <a16:creationId xmlns:a16="http://schemas.microsoft.com/office/drawing/2014/main" id="{21A44939-E20F-8F6B-0249-9300465A31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82;p16">
                <a:extLst>
                  <a:ext uri="{FF2B5EF4-FFF2-40B4-BE49-F238E27FC236}">
                    <a16:creationId xmlns:a16="http://schemas.microsoft.com/office/drawing/2014/main" id="{78D4B80F-6195-ADAE-A88D-A8D39C498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83;p16">
                <a:extLst>
                  <a:ext uri="{FF2B5EF4-FFF2-40B4-BE49-F238E27FC236}">
                    <a16:creationId xmlns:a16="http://schemas.microsoft.com/office/drawing/2014/main" id="{D403FEAC-6029-74B0-CD25-E2EB74F1A0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84;p16">
                <a:extLst>
                  <a:ext uri="{FF2B5EF4-FFF2-40B4-BE49-F238E27FC236}">
                    <a16:creationId xmlns:a16="http://schemas.microsoft.com/office/drawing/2014/main" id="{5E2CD2E7-DDAD-275A-7F12-8025F511B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F9FF14DC-49B3-3FA7-259A-3DB96D78B808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BCFC6F2-F743-51F1-878C-3CF988235049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5308802" y="281034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0B6BB6BE-B070-E332-0003-3ED64ED702FB}"/>
              </a:ext>
            </a:extLst>
          </p:cNvPr>
          <p:cNvCxnSpPr/>
          <p:nvPr/>
        </p:nvCxnSpPr>
        <p:spPr>
          <a:xfrm>
            <a:off x="5308802" y="425746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C6870EAA-210C-79B9-6C53-AC443BCE2F3B}"/>
              </a:ext>
            </a:extLst>
          </p:cNvPr>
          <p:cNvCxnSpPr>
            <a:cxnSpLocks/>
          </p:cNvCxnSpPr>
          <p:nvPr/>
        </p:nvCxnSpPr>
        <p:spPr>
          <a:xfrm flipH="1">
            <a:off x="5479411" y="281034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5CA1F1AD-18D3-2F92-B631-2D0D0455094B}"/>
              </a:ext>
            </a:extLst>
          </p:cNvPr>
          <p:cNvCxnSpPr/>
          <p:nvPr/>
        </p:nvCxnSpPr>
        <p:spPr>
          <a:xfrm>
            <a:off x="5308802" y="331102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774329B8-0589-94FD-9EB2-ACF37F538BB5}"/>
              </a:ext>
            </a:extLst>
          </p:cNvPr>
          <p:cNvCxnSpPr/>
          <p:nvPr/>
        </p:nvCxnSpPr>
        <p:spPr>
          <a:xfrm>
            <a:off x="5310630" y="387538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箭头: 下 231">
            <a:extLst>
              <a:ext uri="{FF2B5EF4-FFF2-40B4-BE49-F238E27FC236}">
                <a16:creationId xmlns:a16="http://schemas.microsoft.com/office/drawing/2014/main" id="{3D06FE05-F4F5-3198-023F-E92D1CBC96D8}"/>
              </a:ext>
            </a:extLst>
          </p:cNvPr>
          <p:cNvSpPr/>
          <p:nvPr/>
        </p:nvSpPr>
        <p:spPr>
          <a:xfrm rot="16200000">
            <a:off x="5547728" y="340470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225F2522-EF07-784B-0C5C-361FC537B0F1}"/>
              </a:ext>
            </a:extLst>
          </p:cNvPr>
          <p:cNvGrpSpPr/>
          <p:nvPr/>
        </p:nvGrpSpPr>
        <p:grpSpPr>
          <a:xfrm>
            <a:off x="5885299" y="2734759"/>
            <a:ext cx="1132784" cy="1595045"/>
            <a:chOff x="5885299" y="2734759"/>
            <a:chExt cx="1132784" cy="1595045"/>
          </a:xfrm>
        </p:grpSpPr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8A30A5A6-4794-8BC7-F1F2-331D139C5143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AF07D45E-8153-34B7-5C26-75E8D4E6399A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59D9F043-5906-09FF-30F1-25135412205C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7833D719-D5D6-8427-C15B-1879BBD06500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41E0D5B4-767B-AA0E-2289-3101651CADEA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39" name="箭头: 下 238">
            <a:extLst>
              <a:ext uri="{FF2B5EF4-FFF2-40B4-BE49-F238E27FC236}">
                <a16:creationId xmlns:a16="http://schemas.microsoft.com/office/drawing/2014/main" id="{7CD0A6EC-EEF0-7F2C-B3B8-A3055E73D770}"/>
              </a:ext>
            </a:extLst>
          </p:cNvPr>
          <p:cNvSpPr/>
          <p:nvPr/>
        </p:nvSpPr>
        <p:spPr>
          <a:xfrm rot="16200000">
            <a:off x="2721494" y="5575106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Google Shape;380;p22">
            <a:extLst>
              <a:ext uri="{FF2B5EF4-FFF2-40B4-BE49-F238E27FC236}">
                <a16:creationId xmlns:a16="http://schemas.microsoft.com/office/drawing/2014/main" id="{A5A6A749-71B6-B937-0712-0EF1C90F0410}"/>
              </a:ext>
            </a:extLst>
          </p:cNvPr>
          <p:cNvSpPr/>
          <p:nvPr/>
        </p:nvSpPr>
        <p:spPr>
          <a:xfrm>
            <a:off x="2997246" y="5499866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箭头: 下 240">
            <a:extLst>
              <a:ext uri="{FF2B5EF4-FFF2-40B4-BE49-F238E27FC236}">
                <a16:creationId xmlns:a16="http://schemas.microsoft.com/office/drawing/2014/main" id="{016641E8-B1CD-DE05-35BA-CDFB873C20B7}"/>
              </a:ext>
            </a:extLst>
          </p:cNvPr>
          <p:cNvSpPr/>
          <p:nvPr/>
        </p:nvSpPr>
        <p:spPr>
          <a:xfrm rot="16200000">
            <a:off x="4709106" y="5575106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127E4CFF-F2A4-6D4D-51A5-884939B8E280}"/>
              </a:ext>
            </a:extLst>
          </p:cNvPr>
          <p:cNvGrpSpPr/>
          <p:nvPr/>
        </p:nvGrpSpPr>
        <p:grpSpPr>
          <a:xfrm>
            <a:off x="5096173" y="4880032"/>
            <a:ext cx="183489" cy="1645302"/>
            <a:chOff x="5096173" y="4880032"/>
            <a:chExt cx="183489" cy="1645302"/>
          </a:xfrm>
        </p:grpSpPr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28A8BF21-67CF-2F61-ADD9-A9A7225FC08C}"/>
                </a:ext>
              </a:extLst>
            </p:cNvPr>
            <p:cNvGrpSpPr/>
            <p:nvPr/>
          </p:nvGrpSpPr>
          <p:grpSpPr>
            <a:xfrm rot="5400000">
              <a:off x="4518506" y="5764179"/>
              <a:ext cx="1338823" cy="183488"/>
              <a:chOff x="4542300" y="2931130"/>
              <a:chExt cx="5242200" cy="76822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45" name="Google Shape;78;p16">
                <a:extLst>
                  <a:ext uri="{FF2B5EF4-FFF2-40B4-BE49-F238E27FC236}">
                    <a16:creationId xmlns:a16="http://schemas.microsoft.com/office/drawing/2014/main" id="{7F1DC31F-ADA1-8A1F-3FE0-A98CEDB0BF33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6" name="Google Shape;79;p16">
                <a:extLst>
                  <a:ext uri="{FF2B5EF4-FFF2-40B4-BE49-F238E27FC236}">
                    <a16:creationId xmlns:a16="http://schemas.microsoft.com/office/drawing/2014/main" id="{8BC4773B-6F61-C8DE-58C5-BD41650436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80;p16">
                <a:extLst>
                  <a:ext uri="{FF2B5EF4-FFF2-40B4-BE49-F238E27FC236}">
                    <a16:creationId xmlns:a16="http://schemas.microsoft.com/office/drawing/2014/main" id="{D7244158-195E-EA2C-5774-23B93CEC9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81;p16">
                <a:extLst>
                  <a:ext uri="{FF2B5EF4-FFF2-40B4-BE49-F238E27FC236}">
                    <a16:creationId xmlns:a16="http://schemas.microsoft.com/office/drawing/2014/main" id="{05333DA9-40AF-7B5B-5039-4907F27D95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82;p16">
                <a:extLst>
                  <a:ext uri="{FF2B5EF4-FFF2-40B4-BE49-F238E27FC236}">
                    <a16:creationId xmlns:a16="http://schemas.microsoft.com/office/drawing/2014/main" id="{3E078D43-50CA-ED4E-1370-9E4146A92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83;p16">
                <a:extLst>
                  <a:ext uri="{FF2B5EF4-FFF2-40B4-BE49-F238E27FC236}">
                    <a16:creationId xmlns:a16="http://schemas.microsoft.com/office/drawing/2014/main" id="{4B80E5CA-77CD-A108-C80D-8390DAC1D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84;p16">
                <a:extLst>
                  <a:ext uri="{FF2B5EF4-FFF2-40B4-BE49-F238E27FC236}">
                    <a16:creationId xmlns:a16="http://schemas.microsoft.com/office/drawing/2014/main" id="{309C5319-2FD0-13A0-C831-D0D708E4C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67684495-D76F-4922-CE8C-26E4638CDF50}"/>
                </a:ext>
              </a:extLst>
            </p:cNvPr>
            <p:cNvSpPr/>
            <p:nvPr/>
          </p:nvSpPr>
          <p:spPr>
            <a:xfrm>
              <a:off x="5096173" y="4880032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58DEB34F-32F5-E197-02E1-586681F5E120}"/>
              </a:ext>
            </a:extLst>
          </p:cNvPr>
          <p:cNvCxnSpPr>
            <a:cxnSpLocks/>
            <a:stCxn id="244" idx="3"/>
          </p:cNvCxnSpPr>
          <p:nvPr/>
        </p:nvCxnSpPr>
        <p:spPr>
          <a:xfrm>
            <a:off x="5278748" y="498074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8E58BD51-8724-59BA-4E75-889FFD917BF1}"/>
              </a:ext>
            </a:extLst>
          </p:cNvPr>
          <p:cNvCxnSpPr/>
          <p:nvPr/>
        </p:nvCxnSpPr>
        <p:spPr>
          <a:xfrm>
            <a:off x="5278748" y="6427863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0612C17-7E2E-58CA-405D-4C08CB8E4D84}"/>
              </a:ext>
            </a:extLst>
          </p:cNvPr>
          <p:cNvCxnSpPr>
            <a:cxnSpLocks/>
          </p:cNvCxnSpPr>
          <p:nvPr/>
        </p:nvCxnSpPr>
        <p:spPr>
          <a:xfrm flipH="1">
            <a:off x="5449357" y="4980743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3D665E17-291E-1E40-DD37-0A6290A84B3A}"/>
              </a:ext>
            </a:extLst>
          </p:cNvPr>
          <p:cNvCxnSpPr/>
          <p:nvPr/>
        </p:nvCxnSpPr>
        <p:spPr>
          <a:xfrm>
            <a:off x="5278748" y="5481426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7E0397B5-67A8-C069-F518-F843C2AED00E}"/>
              </a:ext>
            </a:extLst>
          </p:cNvPr>
          <p:cNvCxnSpPr/>
          <p:nvPr/>
        </p:nvCxnSpPr>
        <p:spPr>
          <a:xfrm>
            <a:off x="5280576" y="6045782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A8FF67E7-B29D-03AA-911A-3FB8C8EDCD88}"/>
              </a:ext>
            </a:extLst>
          </p:cNvPr>
          <p:cNvSpPr/>
          <p:nvPr/>
        </p:nvSpPr>
        <p:spPr>
          <a:xfrm rot="16200000">
            <a:off x="5517674" y="557510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梯形 258">
            <a:extLst>
              <a:ext uri="{FF2B5EF4-FFF2-40B4-BE49-F238E27FC236}">
                <a16:creationId xmlns:a16="http://schemas.microsoft.com/office/drawing/2014/main" id="{4F2AB83F-780C-C301-7A81-5AD8D4410620}"/>
              </a:ext>
            </a:extLst>
          </p:cNvPr>
          <p:cNvSpPr/>
          <p:nvPr/>
        </p:nvSpPr>
        <p:spPr>
          <a:xfrm rot="5400000">
            <a:off x="5624114" y="5136292"/>
            <a:ext cx="1595045" cy="1132784"/>
          </a:xfrm>
          <a:prstGeom prst="trapezoid">
            <a:avLst>
              <a:gd name="adj" fmla="val 8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F69AB4F9-E3C7-06B4-2079-A9F0EC63A897}"/>
              </a:ext>
            </a:extLst>
          </p:cNvPr>
          <p:cNvSpPr/>
          <p:nvPr/>
        </p:nvSpPr>
        <p:spPr>
          <a:xfrm>
            <a:off x="6710867" y="5081455"/>
            <a:ext cx="205625" cy="1247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4DFB1C1B-AAAC-941D-E6BF-EC9424C0F6E8}"/>
              </a:ext>
            </a:extLst>
          </p:cNvPr>
          <p:cNvSpPr/>
          <p:nvPr/>
        </p:nvSpPr>
        <p:spPr>
          <a:xfrm>
            <a:off x="6240502" y="5081455"/>
            <a:ext cx="205625" cy="1247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BDEA1322-2467-5773-1770-7AD8AA43FA57}"/>
              </a:ext>
            </a:extLst>
          </p:cNvPr>
          <p:cNvSpPr/>
          <p:nvPr/>
        </p:nvSpPr>
        <p:spPr>
          <a:xfrm>
            <a:off x="5959119" y="5081455"/>
            <a:ext cx="205625" cy="1247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E2595751-620D-1F64-3D9C-5567F17A7135}"/>
              </a:ext>
            </a:extLst>
          </p:cNvPr>
          <p:cNvSpPr txBox="1"/>
          <p:nvPr/>
        </p:nvSpPr>
        <p:spPr>
          <a:xfrm>
            <a:off x="6416367" y="5542389"/>
            <a:ext cx="2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2BA63A79-D92E-1595-93ED-5AF5349BA9AB}"/>
              </a:ext>
            </a:extLst>
          </p:cNvPr>
          <p:cNvSpPr/>
          <p:nvPr/>
        </p:nvSpPr>
        <p:spPr>
          <a:xfrm>
            <a:off x="7108220" y="529701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BCA82A16-3318-36E3-7059-F203AF9C09DD}"/>
              </a:ext>
            </a:extLst>
          </p:cNvPr>
          <p:cNvSpPr/>
          <p:nvPr/>
        </p:nvSpPr>
        <p:spPr>
          <a:xfrm>
            <a:off x="7108220" y="2698635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98971D9-9277-B501-A377-FDD62EFC4CD6}"/>
              </a:ext>
            </a:extLst>
          </p:cNvPr>
          <p:cNvSpPr/>
          <p:nvPr/>
        </p:nvSpPr>
        <p:spPr>
          <a:xfrm>
            <a:off x="7076666" y="4880033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8" name="Google Shape;320;p20">
            <a:extLst>
              <a:ext uri="{FF2B5EF4-FFF2-40B4-BE49-F238E27FC236}">
                <a16:creationId xmlns:a16="http://schemas.microsoft.com/office/drawing/2014/main" id="{50F10083-B09B-1B00-5FBD-514AF49884C0}"/>
              </a:ext>
            </a:extLst>
          </p:cNvPr>
          <p:cNvGrpSpPr/>
          <p:nvPr/>
        </p:nvGrpSpPr>
        <p:grpSpPr>
          <a:xfrm>
            <a:off x="7519946" y="1051727"/>
            <a:ext cx="257396" cy="257396"/>
            <a:chOff x="7503475" y="3745100"/>
            <a:chExt cx="535200" cy="535200"/>
          </a:xfrm>
          <a:noFill/>
        </p:grpSpPr>
        <p:pic>
          <p:nvPicPr>
            <p:cNvPr id="329" name="Google Shape;321;p20" descr="+" title="MathEquation,#585858">
              <a:extLst>
                <a:ext uri="{FF2B5EF4-FFF2-40B4-BE49-F238E27FC236}">
                  <a16:creationId xmlns:a16="http://schemas.microsoft.com/office/drawing/2014/main" id="{2247F3D9-7CC8-2BA2-7CCC-934F9C4F7BC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30" name="Google Shape;322;p20">
              <a:extLst>
                <a:ext uri="{FF2B5EF4-FFF2-40B4-BE49-F238E27FC236}">
                  <a16:creationId xmlns:a16="http://schemas.microsoft.com/office/drawing/2014/main" id="{5476B903-7050-392E-CDEF-A6B01056F6B3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B378596-1424-1B79-E71F-928CC9EA98CB}"/>
              </a:ext>
            </a:extLst>
          </p:cNvPr>
          <p:cNvGrpSpPr/>
          <p:nvPr/>
        </p:nvGrpSpPr>
        <p:grpSpPr>
          <a:xfrm>
            <a:off x="7074790" y="777567"/>
            <a:ext cx="257395" cy="1470300"/>
            <a:chOff x="7074790" y="777567"/>
            <a:chExt cx="257395" cy="1470300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431342FD-6518-5620-7500-975D2E5D6345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89" name="Google Shape;78;p16">
                <a:extLst>
                  <a:ext uri="{FF2B5EF4-FFF2-40B4-BE49-F238E27FC236}">
                    <a16:creationId xmlns:a16="http://schemas.microsoft.com/office/drawing/2014/main" id="{D68E9D83-38BC-BFB7-F913-74ED4D07CE26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79;p16">
                <a:extLst>
                  <a:ext uri="{FF2B5EF4-FFF2-40B4-BE49-F238E27FC236}">
                    <a16:creationId xmlns:a16="http://schemas.microsoft.com/office/drawing/2014/main" id="{43C8AA1E-B725-8699-5BE6-C6E3ED6FE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80;p16">
                <a:extLst>
                  <a:ext uri="{FF2B5EF4-FFF2-40B4-BE49-F238E27FC236}">
                    <a16:creationId xmlns:a16="http://schemas.microsoft.com/office/drawing/2014/main" id="{8813AD49-47AA-0B5D-D118-C427A0FCC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81;p16">
                <a:extLst>
                  <a:ext uri="{FF2B5EF4-FFF2-40B4-BE49-F238E27FC236}">
                    <a16:creationId xmlns:a16="http://schemas.microsoft.com/office/drawing/2014/main" id="{0C4BC48C-122C-77C8-1291-E0ECB85A6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82;p16">
                <a:extLst>
                  <a:ext uri="{FF2B5EF4-FFF2-40B4-BE49-F238E27FC236}">
                    <a16:creationId xmlns:a16="http://schemas.microsoft.com/office/drawing/2014/main" id="{87F1455F-85C2-FCC1-6153-95C399F11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83;p16">
                <a:extLst>
                  <a:ext uri="{FF2B5EF4-FFF2-40B4-BE49-F238E27FC236}">
                    <a16:creationId xmlns:a16="http://schemas.microsoft.com/office/drawing/2014/main" id="{C2F3532C-D9BE-ADDD-21D0-F921392DF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84;p16">
                <a:extLst>
                  <a:ext uri="{FF2B5EF4-FFF2-40B4-BE49-F238E27FC236}">
                    <a16:creationId xmlns:a16="http://schemas.microsoft.com/office/drawing/2014/main" id="{81FC4806-0982-F4A7-342C-F58B66531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CEA325DD-C470-F872-0C19-4CA29FBC33F5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A3453DC2-F7E4-7B43-9024-8E0F2A7C5197}"/>
              </a:ext>
            </a:extLst>
          </p:cNvPr>
          <p:cNvGrpSpPr/>
          <p:nvPr/>
        </p:nvGrpSpPr>
        <p:grpSpPr>
          <a:xfrm>
            <a:off x="7074790" y="2947498"/>
            <a:ext cx="257395" cy="1470300"/>
            <a:chOff x="7074790" y="2947498"/>
            <a:chExt cx="257395" cy="1470300"/>
          </a:xfrm>
        </p:grpSpPr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A8855B9D-050D-4AFC-E222-01B8776EC486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Google Shape;78;p16">
                <a:extLst>
                  <a:ext uri="{FF2B5EF4-FFF2-40B4-BE49-F238E27FC236}">
                    <a16:creationId xmlns:a16="http://schemas.microsoft.com/office/drawing/2014/main" id="{E01AE0AF-AD80-E25C-67F3-EFA9E3CCB2E2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79;p16">
                <a:extLst>
                  <a:ext uri="{FF2B5EF4-FFF2-40B4-BE49-F238E27FC236}">
                    <a16:creationId xmlns:a16="http://schemas.microsoft.com/office/drawing/2014/main" id="{F9328E0F-DB5A-4028-7CC7-739768D7A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80;p16">
                <a:extLst>
                  <a:ext uri="{FF2B5EF4-FFF2-40B4-BE49-F238E27FC236}">
                    <a16:creationId xmlns:a16="http://schemas.microsoft.com/office/drawing/2014/main" id="{485A2E83-CA0E-BF91-4406-CBF69D12B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81;p16">
                <a:extLst>
                  <a:ext uri="{FF2B5EF4-FFF2-40B4-BE49-F238E27FC236}">
                    <a16:creationId xmlns:a16="http://schemas.microsoft.com/office/drawing/2014/main" id="{A087D89F-1C3C-EE40-A88D-FC84CE547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82;p16">
                <a:extLst>
                  <a:ext uri="{FF2B5EF4-FFF2-40B4-BE49-F238E27FC236}">
                    <a16:creationId xmlns:a16="http://schemas.microsoft.com/office/drawing/2014/main" id="{91FF9237-29FC-B4E5-D495-DD4D1C3D7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83;p16">
                <a:extLst>
                  <a:ext uri="{FF2B5EF4-FFF2-40B4-BE49-F238E27FC236}">
                    <a16:creationId xmlns:a16="http://schemas.microsoft.com/office/drawing/2014/main" id="{D9F08A6C-AF39-1BFD-2E94-765916B1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84;p16">
                <a:extLst>
                  <a:ext uri="{FF2B5EF4-FFF2-40B4-BE49-F238E27FC236}">
                    <a16:creationId xmlns:a16="http://schemas.microsoft.com/office/drawing/2014/main" id="{4F1A9686-7AEA-23D9-2088-E6E6EB0C35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412C039C-48BD-4B4D-6BD2-F316F4402EC4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D27FE2C8-A946-ABCE-F5C8-BF16DAFD84A6}"/>
              </a:ext>
            </a:extLst>
          </p:cNvPr>
          <p:cNvGrpSpPr/>
          <p:nvPr/>
        </p:nvGrpSpPr>
        <p:grpSpPr>
          <a:xfrm>
            <a:off x="7046215" y="5131087"/>
            <a:ext cx="257395" cy="1470300"/>
            <a:chOff x="7046215" y="5131087"/>
            <a:chExt cx="257395" cy="1470300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3080F17E-10EE-0B32-EEA6-935C30C81E1F}"/>
                </a:ext>
              </a:extLst>
            </p:cNvPr>
            <p:cNvGrpSpPr/>
            <p:nvPr/>
          </p:nvGrpSpPr>
          <p:grpSpPr>
            <a:xfrm rot="5400000">
              <a:off x="6498999" y="5764180"/>
              <a:ext cx="1338823" cy="183488"/>
              <a:chOff x="4542300" y="2931130"/>
              <a:chExt cx="5242200" cy="76822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9" name="Google Shape;78;p16">
                <a:extLst>
                  <a:ext uri="{FF2B5EF4-FFF2-40B4-BE49-F238E27FC236}">
                    <a16:creationId xmlns:a16="http://schemas.microsoft.com/office/drawing/2014/main" id="{BE1C1EB9-E249-34DA-3A09-4F80A8D8561A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79;p16">
                <a:extLst>
                  <a:ext uri="{FF2B5EF4-FFF2-40B4-BE49-F238E27FC236}">
                    <a16:creationId xmlns:a16="http://schemas.microsoft.com/office/drawing/2014/main" id="{EB900018-F332-FD48-FA98-98AE663F0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80;p16">
                <a:extLst>
                  <a:ext uri="{FF2B5EF4-FFF2-40B4-BE49-F238E27FC236}">
                    <a16:creationId xmlns:a16="http://schemas.microsoft.com/office/drawing/2014/main" id="{2170CF21-ABFB-B751-6323-F2C6E4E88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81;p16">
                <a:extLst>
                  <a:ext uri="{FF2B5EF4-FFF2-40B4-BE49-F238E27FC236}">
                    <a16:creationId xmlns:a16="http://schemas.microsoft.com/office/drawing/2014/main" id="{BD9F7681-FFA0-1C49-4D93-42475E331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82;p16">
                <a:extLst>
                  <a:ext uri="{FF2B5EF4-FFF2-40B4-BE49-F238E27FC236}">
                    <a16:creationId xmlns:a16="http://schemas.microsoft.com/office/drawing/2014/main" id="{F7A1A73B-3AC8-D192-B859-F161CAFEC3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83;p16">
                <a:extLst>
                  <a:ext uri="{FF2B5EF4-FFF2-40B4-BE49-F238E27FC236}">
                    <a16:creationId xmlns:a16="http://schemas.microsoft.com/office/drawing/2014/main" id="{DBE4ADC9-E3D0-1E50-D961-FEF16C5C32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84;p16">
                <a:extLst>
                  <a:ext uri="{FF2B5EF4-FFF2-40B4-BE49-F238E27FC236}">
                    <a16:creationId xmlns:a16="http://schemas.microsoft.com/office/drawing/2014/main" id="{A8428243-EB84-0056-2A29-70DC63337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E2E2ADCE-0B97-B932-B177-587FAE23D098}"/>
                </a:ext>
              </a:extLst>
            </p:cNvPr>
            <p:cNvSpPr/>
            <p:nvPr/>
          </p:nvSpPr>
          <p:spPr>
            <a:xfrm rot="5400000">
              <a:off x="6439763" y="573753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7C3240D0-72CA-7805-DD30-3E1AFD5E2991}"/>
              </a:ext>
            </a:extLst>
          </p:cNvPr>
          <p:cNvGrpSpPr/>
          <p:nvPr/>
        </p:nvGrpSpPr>
        <p:grpSpPr>
          <a:xfrm>
            <a:off x="8061679" y="1079714"/>
            <a:ext cx="257743" cy="4818237"/>
            <a:chOff x="8928580" y="1328038"/>
            <a:chExt cx="257743" cy="4818237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301E65F0-BF34-68E5-42B7-422C8FE72339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D9D591C2-3854-B6C1-CBD9-15117FB1726C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39" name="Google Shape;78;p16">
                  <a:extLst>
                    <a:ext uri="{FF2B5EF4-FFF2-40B4-BE49-F238E27FC236}">
                      <a16:creationId xmlns:a16="http://schemas.microsoft.com/office/drawing/2014/main" id="{69F3043B-8311-9455-02C5-8907A4F874BB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0" name="Google Shape;79;p16">
                  <a:extLst>
                    <a:ext uri="{FF2B5EF4-FFF2-40B4-BE49-F238E27FC236}">
                      <a16:creationId xmlns:a16="http://schemas.microsoft.com/office/drawing/2014/main" id="{E1922FFE-46AE-038A-FE46-49342D42D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80;p16">
                  <a:extLst>
                    <a:ext uri="{FF2B5EF4-FFF2-40B4-BE49-F238E27FC236}">
                      <a16:creationId xmlns:a16="http://schemas.microsoft.com/office/drawing/2014/main" id="{1B5B3E60-28B1-B1FF-50D9-87DCBFE7F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81;p16">
                  <a:extLst>
                    <a:ext uri="{FF2B5EF4-FFF2-40B4-BE49-F238E27FC236}">
                      <a16:creationId xmlns:a16="http://schemas.microsoft.com/office/drawing/2014/main" id="{E6E732D7-5123-76A6-5E85-F32329E93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82;p16">
                  <a:extLst>
                    <a:ext uri="{FF2B5EF4-FFF2-40B4-BE49-F238E27FC236}">
                      <a16:creationId xmlns:a16="http://schemas.microsoft.com/office/drawing/2014/main" id="{41AC7C3B-63EC-036B-250E-149FB2DD7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83;p16">
                  <a:extLst>
                    <a:ext uri="{FF2B5EF4-FFF2-40B4-BE49-F238E27FC236}">
                      <a16:creationId xmlns:a16="http://schemas.microsoft.com/office/drawing/2014/main" id="{E4CFF7F3-97A8-B0B6-AAE3-34B93A5C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84;p16">
                  <a:extLst>
                    <a:ext uri="{FF2B5EF4-FFF2-40B4-BE49-F238E27FC236}">
                      <a16:creationId xmlns:a16="http://schemas.microsoft.com/office/drawing/2014/main" id="{C0EF6E63-86EE-25FD-D95E-083F69C94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7307834A-2671-EFDE-8517-C5368EDFF4E9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08F3973C-5B6A-5564-FC60-C0393A9B03A2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A8C64A95-FF78-0C9F-AB9F-49F627BB7359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Google Shape;78;p16">
                  <a:extLst>
                    <a:ext uri="{FF2B5EF4-FFF2-40B4-BE49-F238E27FC236}">
                      <a16:creationId xmlns:a16="http://schemas.microsoft.com/office/drawing/2014/main" id="{8A229D3F-13C6-757F-2427-CF5FB3A068CF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" name="Google Shape;79;p16">
                  <a:extLst>
                    <a:ext uri="{FF2B5EF4-FFF2-40B4-BE49-F238E27FC236}">
                      <a16:creationId xmlns:a16="http://schemas.microsoft.com/office/drawing/2014/main" id="{87F1F035-C850-32E4-CE3A-A9883060E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80;p16">
                  <a:extLst>
                    <a:ext uri="{FF2B5EF4-FFF2-40B4-BE49-F238E27FC236}">
                      <a16:creationId xmlns:a16="http://schemas.microsoft.com/office/drawing/2014/main" id="{56E6EA21-BDF1-6B55-0998-4238966C7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81;p16">
                  <a:extLst>
                    <a:ext uri="{FF2B5EF4-FFF2-40B4-BE49-F238E27FC236}">
                      <a16:creationId xmlns:a16="http://schemas.microsoft.com/office/drawing/2014/main" id="{2092CBBD-B0C5-7934-E51B-934BADEF5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82;p16">
                  <a:extLst>
                    <a:ext uri="{FF2B5EF4-FFF2-40B4-BE49-F238E27FC236}">
                      <a16:creationId xmlns:a16="http://schemas.microsoft.com/office/drawing/2014/main" id="{1BC5A8E3-7801-956B-C112-E12801F57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83;p16">
                  <a:extLst>
                    <a:ext uri="{FF2B5EF4-FFF2-40B4-BE49-F238E27FC236}">
                      <a16:creationId xmlns:a16="http://schemas.microsoft.com/office/drawing/2014/main" id="{EEAA9AC7-CDAB-C19B-1207-DA741C210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84;p16">
                  <a:extLst>
                    <a:ext uri="{FF2B5EF4-FFF2-40B4-BE49-F238E27FC236}">
                      <a16:creationId xmlns:a16="http://schemas.microsoft.com/office/drawing/2014/main" id="{7D51D661-DF81-1C5A-DB26-5B4FA76E8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3" name="矩形: 圆角 362">
                <a:extLst>
                  <a:ext uri="{FF2B5EF4-FFF2-40B4-BE49-F238E27FC236}">
                    <a16:creationId xmlns:a16="http://schemas.microsoft.com/office/drawing/2014/main" id="{692BC4E6-F89A-1085-43AD-F0A23DF19D71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61B2DA2F-6D73-6366-2615-9D01C25C537D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7B6C7090-DC45-2948-9314-0F86C306DA27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74" name="Google Shape;78;p16">
                  <a:extLst>
                    <a:ext uri="{FF2B5EF4-FFF2-40B4-BE49-F238E27FC236}">
                      <a16:creationId xmlns:a16="http://schemas.microsoft.com/office/drawing/2014/main" id="{FFE901E3-7EC1-2134-E092-BF5EF2ED772F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5" name="Google Shape;79;p16">
                  <a:extLst>
                    <a:ext uri="{FF2B5EF4-FFF2-40B4-BE49-F238E27FC236}">
                      <a16:creationId xmlns:a16="http://schemas.microsoft.com/office/drawing/2014/main" id="{DC4E865F-985D-03E4-E89D-E8984AEE9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80;p16">
                  <a:extLst>
                    <a:ext uri="{FF2B5EF4-FFF2-40B4-BE49-F238E27FC236}">
                      <a16:creationId xmlns:a16="http://schemas.microsoft.com/office/drawing/2014/main" id="{0E79675A-8593-19F6-0E9A-C560EF906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81;p16">
                  <a:extLst>
                    <a:ext uri="{FF2B5EF4-FFF2-40B4-BE49-F238E27FC236}">
                      <a16:creationId xmlns:a16="http://schemas.microsoft.com/office/drawing/2014/main" id="{AC95D8D3-68D5-A0A3-8F36-BD28096D1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82;p16">
                  <a:extLst>
                    <a:ext uri="{FF2B5EF4-FFF2-40B4-BE49-F238E27FC236}">
                      <a16:creationId xmlns:a16="http://schemas.microsoft.com/office/drawing/2014/main" id="{86B87F25-5405-673B-384E-13438D1AD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83;p16">
                  <a:extLst>
                    <a:ext uri="{FF2B5EF4-FFF2-40B4-BE49-F238E27FC236}">
                      <a16:creationId xmlns:a16="http://schemas.microsoft.com/office/drawing/2014/main" id="{BD3271E6-CA20-5A71-1663-94EF540C2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84;p16">
                  <a:extLst>
                    <a:ext uri="{FF2B5EF4-FFF2-40B4-BE49-F238E27FC236}">
                      <a16:creationId xmlns:a16="http://schemas.microsoft.com/office/drawing/2014/main" id="{AB9B284A-30FD-9187-AA15-75542B4E1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矩形: 圆角 372">
                <a:extLst>
                  <a:ext uri="{FF2B5EF4-FFF2-40B4-BE49-F238E27FC236}">
                    <a16:creationId xmlns:a16="http://schemas.microsoft.com/office/drawing/2014/main" id="{E9FAA1AE-E2D5-1C71-356B-10D08C7630FD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18FE56D1-40E3-0B11-9402-3E0EFF4EA7A9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88DE1B19-6EED-4209-E164-888CD618D6FD}"/>
              </a:ext>
            </a:extLst>
          </p:cNvPr>
          <p:cNvCxnSpPr>
            <a:cxnSpLocks/>
            <a:stCxn id="330" idx="6"/>
            <a:endCxn id="381" idx="1"/>
          </p:cNvCxnSpPr>
          <p:nvPr/>
        </p:nvCxnSpPr>
        <p:spPr>
          <a:xfrm>
            <a:off x="7777342" y="1180425"/>
            <a:ext cx="31410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67DE3D7E-5FF4-9A81-1865-22C7B23FDDBE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7290795" y="630413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4C5DB819-2EE8-5A7A-0E82-1CBFEFF7D43E}"/>
              </a:ext>
            </a:extLst>
          </p:cNvPr>
          <p:cNvCxnSpPr>
            <a:cxnSpLocks/>
            <a:stCxn id="308" idx="3"/>
          </p:cNvCxnSpPr>
          <p:nvPr/>
        </p:nvCxnSpPr>
        <p:spPr>
          <a:xfrm>
            <a:off x="7290795" y="2799347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B42D019F-980B-61F8-B190-7360983BF8A2}"/>
              </a:ext>
            </a:extLst>
          </p:cNvPr>
          <p:cNvCxnSpPr>
            <a:cxnSpLocks/>
          </p:cNvCxnSpPr>
          <p:nvPr/>
        </p:nvCxnSpPr>
        <p:spPr>
          <a:xfrm flipV="1">
            <a:off x="7258327" y="4980743"/>
            <a:ext cx="357849" cy="1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BA1BD155-9F51-8DBD-A47E-4B8997B58160}"/>
              </a:ext>
            </a:extLst>
          </p:cNvPr>
          <p:cNvCxnSpPr>
            <a:endCxn id="330" idx="0"/>
          </p:cNvCxnSpPr>
          <p:nvPr/>
        </p:nvCxnSpPr>
        <p:spPr>
          <a:xfrm>
            <a:off x="7648644" y="627224"/>
            <a:ext cx="0" cy="424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BB2DA851-637F-394A-3385-A2346D33CF24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7616176" y="1309123"/>
            <a:ext cx="32468" cy="3671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箭头: 下 403">
            <a:extLst>
              <a:ext uri="{FF2B5EF4-FFF2-40B4-BE49-F238E27FC236}">
                <a16:creationId xmlns:a16="http://schemas.microsoft.com/office/drawing/2014/main" id="{F7E67431-9B17-3024-A5E5-7CAAC882D12B}"/>
              </a:ext>
            </a:extLst>
          </p:cNvPr>
          <p:cNvSpPr/>
          <p:nvPr/>
        </p:nvSpPr>
        <p:spPr>
          <a:xfrm rot="16200000">
            <a:off x="7547595" y="184445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箭头: 下 404">
            <a:extLst>
              <a:ext uri="{FF2B5EF4-FFF2-40B4-BE49-F238E27FC236}">
                <a16:creationId xmlns:a16="http://schemas.microsoft.com/office/drawing/2014/main" id="{76F24D36-CF9D-09DE-A888-CF6DA2CC47FA}"/>
              </a:ext>
            </a:extLst>
          </p:cNvPr>
          <p:cNvSpPr/>
          <p:nvPr/>
        </p:nvSpPr>
        <p:spPr>
          <a:xfrm rot="16200000">
            <a:off x="7547596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箭头: 下 405">
            <a:extLst>
              <a:ext uri="{FF2B5EF4-FFF2-40B4-BE49-F238E27FC236}">
                <a16:creationId xmlns:a16="http://schemas.microsoft.com/office/drawing/2014/main" id="{CA80B815-E057-508A-E2AC-A88590C6A47A}"/>
              </a:ext>
            </a:extLst>
          </p:cNvPr>
          <p:cNvSpPr/>
          <p:nvPr/>
        </p:nvSpPr>
        <p:spPr>
          <a:xfrm rot="16200000">
            <a:off x="7547596" y="52595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866D35E9-5124-DFC4-3F61-EE3348A59CC9}"/>
              </a:ext>
            </a:extLst>
          </p:cNvPr>
          <p:cNvGrpSpPr/>
          <p:nvPr/>
        </p:nvGrpSpPr>
        <p:grpSpPr>
          <a:xfrm>
            <a:off x="9673058" y="1051727"/>
            <a:ext cx="257743" cy="4818237"/>
            <a:chOff x="8928580" y="1328038"/>
            <a:chExt cx="257743" cy="4818237"/>
          </a:xfrm>
        </p:grpSpPr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B25AA77B-DF0F-3A32-7F68-3D2A3D0391B8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437" name="组合 436">
                <a:extLst>
                  <a:ext uri="{FF2B5EF4-FFF2-40B4-BE49-F238E27FC236}">
                    <a16:creationId xmlns:a16="http://schemas.microsoft.com/office/drawing/2014/main" id="{7F412359-36DF-7C91-01C1-D659DA35F9B9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Google Shape;78;p16">
                  <a:extLst>
                    <a:ext uri="{FF2B5EF4-FFF2-40B4-BE49-F238E27FC236}">
                      <a16:creationId xmlns:a16="http://schemas.microsoft.com/office/drawing/2014/main" id="{B978D6EE-BDAE-A007-F799-721538826C19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0" name="Google Shape;79;p16">
                  <a:extLst>
                    <a:ext uri="{FF2B5EF4-FFF2-40B4-BE49-F238E27FC236}">
                      <a16:creationId xmlns:a16="http://schemas.microsoft.com/office/drawing/2014/main" id="{763AF9D1-C2E4-C68F-1088-3A5D05189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80;p16">
                  <a:extLst>
                    <a:ext uri="{FF2B5EF4-FFF2-40B4-BE49-F238E27FC236}">
                      <a16:creationId xmlns:a16="http://schemas.microsoft.com/office/drawing/2014/main" id="{00437DCD-917C-A5BD-A8E9-25BBBA79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81;p16">
                  <a:extLst>
                    <a:ext uri="{FF2B5EF4-FFF2-40B4-BE49-F238E27FC236}">
                      <a16:creationId xmlns:a16="http://schemas.microsoft.com/office/drawing/2014/main" id="{639F2401-6C58-5C85-C56A-7EF2D7665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82;p16">
                  <a:extLst>
                    <a:ext uri="{FF2B5EF4-FFF2-40B4-BE49-F238E27FC236}">
                      <a16:creationId xmlns:a16="http://schemas.microsoft.com/office/drawing/2014/main" id="{C0574DBE-708B-CE41-C17C-D936CEB5B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83;p16">
                  <a:extLst>
                    <a:ext uri="{FF2B5EF4-FFF2-40B4-BE49-F238E27FC236}">
                      <a16:creationId xmlns:a16="http://schemas.microsoft.com/office/drawing/2014/main" id="{8722013D-B79A-D3FB-9331-49FE3CD14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84;p16">
                  <a:extLst>
                    <a:ext uri="{FF2B5EF4-FFF2-40B4-BE49-F238E27FC236}">
                      <a16:creationId xmlns:a16="http://schemas.microsoft.com/office/drawing/2014/main" id="{0D771461-B8B7-6305-70F4-C942457F1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2EE3F4AF-0E0E-2A40-DBA3-FDAE9FC614C0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88FE81E3-F933-0AB2-E398-325DA1AE0215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428" name="组合 427">
                <a:extLst>
                  <a:ext uri="{FF2B5EF4-FFF2-40B4-BE49-F238E27FC236}">
                    <a16:creationId xmlns:a16="http://schemas.microsoft.com/office/drawing/2014/main" id="{050BAEF0-C8EE-CB05-2414-ABC264F027E0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0" name="Google Shape;78;p16">
                  <a:extLst>
                    <a:ext uri="{FF2B5EF4-FFF2-40B4-BE49-F238E27FC236}">
                      <a16:creationId xmlns:a16="http://schemas.microsoft.com/office/drawing/2014/main" id="{84B7AB8E-1593-489A-F141-FAF0B0F3C70F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79;p16">
                  <a:extLst>
                    <a:ext uri="{FF2B5EF4-FFF2-40B4-BE49-F238E27FC236}">
                      <a16:creationId xmlns:a16="http://schemas.microsoft.com/office/drawing/2014/main" id="{CA1302C1-6AA4-E172-58C2-936F03731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80;p16">
                  <a:extLst>
                    <a:ext uri="{FF2B5EF4-FFF2-40B4-BE49-F238E27FC236}">
                      <a16:creationId xmlns:a16="http://schemas.microsoft.com/office/drawing/2014/main" id="{403D1B6C-03B9-ED27-17CB-1907BFF6F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81;p16">
                  <a:extLst>
                    <a:ext uri="{FF2B5EF4-FFF2-40B4-BE49-F238E27FC236}">
                      <a16:creationId xmlns:a16="http://schemas.microsoft.com/office/drawing/2014/main" id="{06A0AA7F-E04B-04D9-A48B-7F423E865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82;p16">
                  <a:extLst>
                    <a:ext uri="{FF2B5EF4-FFF2-40B4-BE49-F238E27FC236}">
                      <a16:creationId xmlns:a16="http://schemas.microsoft.com/office/drawing/2014/main" id="{BBE3AF0F-0BCA-EF22-19C4-F6A2327B4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83;p16">
                  <a:extLst>
                    <a:ext uri="{FF2B5EF4-FFF2-40B4-BE49-F238E27FC236}">
                      <a16:creationId xmlns:a16="http://schemas.microsoft.com/office/drawing/2014/main" id="{1635B3CA-3671-48D4-8ECB-96476A60E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84;p16">
                  <a:extLst>
                    <a:ext uri="{FF2B5EF4-FFF2-40B4-BE49-F238E27FC236}">
                      <a16:creationId xmlns:a16="http://schemas.microsoft.com/office/drawing/2014/main" id="{98939373-5B70-16E0-CD5F-A61FEA4DC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AA4BA058-0EC3-B969-29C0-DEA58BEBC1FA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>
              <a:extLst>
                <a:ext uri="{FF2B5EF4-FFF2-40B4-BE49-F238E27FC236}">
                  <a16:creationId xmlns:a16="http://schemas.microsoft.com/office/drawing/2014/main" id="{11384AE1-D0C0-ADA2-979C-3C73AC31DB26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9E785D51-1387-B492-1B59-7ADB59830BA4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421" name="Google Shape;78;p16">
                  <a:extLst>
                    <a:ext uri="{FF2B5EF4-FFF2-40B4-BE49-F238E27FC236}">
                      <a16:creationId xmlns:a16="http://schemas.microsoft.com/office/drawing/2014/main" id="{C40C1061-96EF-7BD2-D1B9-9986A63BD934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2" name="Google Shape;79;p16">
                  <a:extLst>
                    <a:ext uri="{FF2B5EF4-FFF2-40B4-BE49-F238E27FC236}">
                      <a16:creationId xmlns:a16="http://schemas.microsoft.com/office/drawing/2014/main" id="{0EB20AEE-2313-C1DD-33BA-E16F18538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80;p16">
                  <a:extLst>
                    <a:ext uri="{FF2B5EF4-FFF2-40B4-BE49-F238E27FC236}">
                      <a16:creationId xmlns:a16="http://schemas.microsoft.com/office/drawing/2014/main" id="{56AB72D8-1F08-9274-5D3A-3C00A5203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81;p16">
                  <a:extLst>
                    <a:ext uri="{FF2B5EF4-FFF2-40B4-BE49-F238E27FC236}">
                      <a16:creationId xmlns:a16="http://schemas.microsoft.com/office/drawing/2014/main" id="{ADA7E588-F774-4133-7CC8-34664057E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82;p16">
                  <a:extLst>
                    <a:ext uri="{FF2B5EF4-FFF2-40B4-BE49-F238E27FC236}">
                      <a16:creationId xmlns:a16="http://schemas.microsoft.com/office/drawing/2014/main" id="{B11210DE-3761-4B46-A1AD-05159CEA0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83;p16">
                  <a:extLst>
                    <a:ext uri="{FF2B5EF4-FFF2-40B4-BE49-F238E27FC236}">
                      <a16:creationId xmlns:a16="http://schemas.microsoft.com/office/drawing/2014/main" id="{E82293B1-E7B7-C2B6-DAEC-0A1E1BAF5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84;p16">
                  <a:extLst>
                    <a:ext uri="{FF2B5EF4-FFF2-40B4-BE49-F238E27FC236}">
                      <a16:creationId xmlns:a16="http://schemas.microsoft.com/office/drawing/2014/main" id="{8D95BE10-AB21-4BBB-FED6-B902E5C49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0" name="矩形: 圆角 419">
                <a:extLst>
                  <a:ext uri="{FF2B5EF4-FFF2-40B4-BE49-F238E27FC236}">
                    <a16:creationId xmlns:a16="http://schemas.microsoft.com/office/drawing/2014/main" id="{8F85ACD3-082D-EFDE-850A-D27DDA819AA4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EEA74DE4-31DE-D258-77C0-E455EA7C716A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EA5A0E29-91D8-FBC0-C246-14BA3A95490B}"/>
              </a:ext>
            </a:extLst>
          </p:cNvPr>
          <p:cNvGrpSpPr/>
          <p:nvPr/>
        </p:nvGrpSpPr>
        <p:grpSpPr>
          <a:xfrm>
            <a:off x="8438901" y="2727360"/>
            <a:ext cx="1097861" cy="1625714"/>
            <a:chOff x="8829426" y="2727360"/>
            <a:chExt cx="1097861" cy="1625714"/>
          </a:xfrm>
        </p:grpSpPr>
        <p:sp>
          <p:nvSpPr>
            <p:cNvPr id="455" name="矩形: 圆角 454">
              <a:extLst>
                <a:ext uri="{FF2B5EF4-FFF2-40B4-BE49-F238E27FC236}">
                  <a16:creationId xmlns:a16="http://schemas.microsoft.com/office/drawing/2014/main" id="{26927281-6232-1287-83A8-7959A1A29EBC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: 圆角 450">
              <a:extLst>
                <a:ext uri="{FF2B5EF4-FFF2-40B4-BE49-F238E27FC236}">
                  <a16:creationId xmlns:a16="http://schemas.microsoft.com/office/drawing/2014/main" id="{1FE20704-8416-D65D-6A70-CCC0CD96FFB0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: 圆角 451">
              <a:extLst>
                <a:ext uri="{FF2B5EF4-FFF2-40B4-BE49-F238E27FC236}">
                  <a16:creationId xmlns:a16="http://schemas.microsoft.com/office/drawing/2014/main" id="{A44D78E4-8DE1-2DB4-7CE1-4B039C01D0CD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: 圆角 452">
              <a:extLst>
                <a:ext uri="{FF2B5EF4-FFF2-40B4-BE49-F238E27FC236}">
                  <a16:creationId xmlns:a16="http://schemas.microsoft.com/office/drawing/2014/main" id="{36E1E69B-C41C-3242-A76C-AC7ACCD01E11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9A9F02DE-38EA-1CFB-6CD8-2DA3F35FCD52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458" name="箭头: 下 457">
            <a:extLst>
              <a:ext uri="{FF2B5EF4-FFF2-40B4-BE49-F238E27FC236}">
                <a16:creationId xmlns:a16="http://schemas.microsoft.com/office/drawing/2014/main" id="{E59950B4-A32C-96EB-E4C9-F3D7F9D7526A}"/>
              </a:ext>
            </a:extLst>
          </p:cNvPr>
          <p:cNvSpPr/>
          <p:nvPr/>
        </p:nvSpPr>
        <p:spPr>
          <a:xfrm rot="16200000">
            <a:off x="1011684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Google Shape;403;p22">
            <a:extLst>
              <a:ext uri="{FF2B5EF4-FFF2-40B4-BE49-F238E27FC236}">
                <a16:creationId xmlns:a16="http://schemas.microsoft.com/office/drawing/2014/main" id="{05401AB5-0062-3677-BFBF-B7E6A5CD1E6F}"/>
              </a:ext>
            </a:extLst>
          </p:cNvPr>
          <p:cNvSpPr/>
          <p:nvPr/>
        </p:nvSpPr>
        <p:spPr>
          <a:xfrm rot="5400000">
            <a:off x="983316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04;p22">
            <a:extLst>
              <a:ext uri="{FF2B5EF4-FFF2-40B4-BE49-F238E27FC236}">
                <a16:creationId xmlns:a16="http://schemas.microsoft.com/office/drawing/2014/main" id="{E3F3B518-3ECA-E2A3-8024-E8D8E55B8C83}"/>
              </a:ext>
            </a:extLst>
          </p:cNvPr>
          <p:cNvSpPr/>
          <p:nvPr/>
        </p:nvSpPr>
        <p:spPr>
          <a:xfrm rot="5400000">
            <a:off x="1049455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箭头: 下 460">
            <a:extLst>
              <a:ext uri="{FF2B5EF4-FFF2-40B4-BE49-F238E27FC236}">
                <a16:creationId xmlns:a16="http://schemas.microsoft.com/office/drawing/2014/main" id="{024AACEE-3033-4F8B-C136-89F5E588E208}"/>
              </a:ext>
            </a:extLst>
          </p:cNvPr>
          <p:cNvSpPr/>
          <p:nvPr/>
        </p:nvSpPr>
        <p:spPr>
          <a:xfrm rot="16200000">
            <a:off x="1081996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88154091-2966-8DCB-A76F-62A7860E067B}"/>
              </a:ext>
            </a:extLst>
          </p:cNvPr>
          <p:cNvSpPr txBox="1"/>
          <p:nvPr/>
        </p:nvSpPr>
        <p:spPr>
          <a:xfrm>
            <a:off x="6010069" y="-58785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1BCE8ED7-A38B-119E-DFB6-C15E47164D2D}"/>
              </a:ext>
            </a:extLst>
          </p:cNvPr>
          <p:cNvSpPr txBox="1"/>
          <p:nvPr/>
        </p:nvSpPr>
        <p:spPr>
          <a:xfrm>
            <a:off x="6010069" y="2139932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0A2DBF1D-504A-54D6-9474-DFBAA72294AD}"/>
              </a:ext>
            </a:extLst>
          </p:cNvPr>
          <p:cNvSpPr txBox="1"/>
          <p:nvPr/>
        </p:nvSpPr>
        <p:spPr>
          <a:xfrm>
            <a:off x="6010069" y="4327814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9C4823C4-C41E-9F60-C1B8-58E8491ECFCA}"/>
              </a:ext>
            </a:extLst>
          </p:cNvPr>
          <p:cNvSpPr txBox="1"/>
          <p:nvPr/>
        </p:nvSpPr>
        <p:spPr>
          <a:xfrm>
            <a:off x="8400047" y="1924700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DF54EA83-6B78-97A9-A387-9E0351D3C7AF}"/>
              </a:ext>
            </a:extLst>
          </p:cNvPr>
          <p:cNvSpPr txBox="1"/>
          <p:nvPr/>
        </p:nvSpPr>
        <p:spPr>
          <a:xfrm>
            <a:off x="4048850" y="480381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3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4805-47AB-F375-86A1-FD6D6AC5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46A45B53-EC6B-CF2F-361F-06AA830A9FE7}"/>
              </a:ext>
            </a:extLst>
          </p:cNvPr>
          <p:cNvSpPr/>
          <p:nvPr/>
        </p:nvSpPr>
        <p:spPr>
          <a:xfrm>
            <a:off x="1556751" y="2247866"/>
            <a:ext cx="109158" cy="5238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93EF384D-8F62-9872-64A7-DB17124B48D9}"/>
              </a:ext>
            </a:extLst>
          </p:cNvPr>
          <p:cNvGrpSpPr/>
          <p:nvPr/>
        </p:nvGrpSpPr>
        <p:grpSpPr>
          <a:xfrm>
            <a:off x="3524759" y="5488929"/>
            <a:ext cx="2466975" cy="476251"/>
            <a:chOff x="381333" y="5195026"/>
            <a:chExt cx="2466975" cy="47625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B45A57-C577-B78A-EFE0-2130AD668B34}"/>
                </a:ext>
              </a:extLst>
            </p:cNvPr>
            <p:cNvSpPr/>
            <p:nvPr/>
          </p:nvSpPr>
          <p:spPr>
            <a:xfrm>
              <a:off x="381333" y="5195026"/>
              <a:ext cx="2466975" cy="476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176D77-E9DD-A235-39E3-5D6232670C5F}"/>
                </a:ext>
              </a:extLst>
            </p:cNvPr>
            <p:cNvSpPr/>
            <p:nvPr/>
          </p:nvSpPr>
          <p:spPr>
            <a:xfrm>
              <a:off x="533733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F23F891-0D39-D7ED-9571-5D41C272F9A9}"/>
                </a:ext>
              </a:extLst>
            </p:cNvPr>
            <p:cNvSpPr/>
            <p:nvPr/>
          </p:nvSpPr>
          <p:spPr>
            <a:xfrm>
              <a:off x="119538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3934888-7BD8-AF97-E705-4A99BD9151D5}"/>
                </a:ext>
              </a:extLst>
            </p:cNvPr>
            <p:cNvSpPr/>
            <p:nvPr/>
          </p:nvSpPr>
          <p:spPr>
            <a:xfrm>
              <a:off x="218155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lab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D7269C-D397-4FB6-FE8F-3714C333FC21}"/>
                </a:ext>
              </a:extLst>
            </p:cNvPr>
            <p:cNvSpPr txBox="1"/>
            <p:nvPr/>
          </p:nvSpPr>
          <p:spPr>
            <a:xfrm>
              <a:off x="1757694" y="524848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091E211-1A35-2864-305C-8D584266C0B6}"/>
              </a:ext>
            </a:extLst>
          </p:cNvPr>
          <p:cNvGrpSpPr/>
          <p:nvPr/>
        </p:nvGrpSpPr>
        <p:grpSpPr>
          <a:xfrm>
            <a:off x="68462" y="554829"/>
            <a:ext cx="2386124" cy="1596032"/>
            <a:chOff x="68462" y="554829"/>
            <a:chExt cx="2386124" cy="1596032"/>
          </a:xfrm>
        </p:grpSpPr>
        <p:grpSp>
          <p:nvGrpSpPr>
            <p:cNvPr id="132" name="Google Shape;174;p19">
              <a:extLst>
                <a:ext uri="{FF2B5EF4-FFF2-40B4-BE49-F238E27FC236}">
                  <a16:creationId xmlns:a16="http://schemas.microsoft.com/office/drawing/2014/main" id="{EB009652-9274-158A-E3BC-5401B88B5164}"/>
                </a:ext>
              </a:extLst>
            </p:cNvPr>
            <p:cNvGrpSpPr/>
            <p:nvPr/>
          </p:nvGrpSpPr>
          <p:grpSpPr>
            <a:xfrm>
              <a:off x="688664" y="554829"/>
              <a:ext cx="1765922" cy="1596032"/>
              <a:chOff x="2854300" y="1168125"/>
              <a:chExt cx="2904000" cy="2668950"/>
            </a:xfrm>
          </p:grpSpPr>
          <p:sp>
            <p:nvSpPr>
              <p:cNvPr id="133" name="Google Shape;175;p19">
                <a:extLst>
                  <a:ext uri="{FF2B5EF4-FFF2-40B4-BE49-F238E27FC236}">
                    <a16:creationId xmlns:a16="http://schemas.microsoft.com/office/drawing/2014/main" id="{A6770476-65ED-F1CC-3905-D942475AE259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;p19">
                <a:extLst>
                  <a:ext uri="{FF2B5EF4-FFF2-40B4-BE49-F238E27FC236}">
                    <a16:creationId xmlns:a16="http://schemas.microsoft.com/office/drawing/2014/main" id="{6699BB62-48B3-7EC1-85AE-3F0C027AAD4C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7;p19">
                <a:extLst>
                  <a:ext uri="{FF2B5EF4-FFF2-40B4-BE49-F238E27FC236}">
                    <a16:creationId xmlns:a16="http://schemas.microsoft.com/office/drawing/2014/main" id="{7CC8281B-6AAA-8CCF-A542-8B3CF92FFC60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8;p19">
                <a:extLst>
                  <a:ext uri="{FF2B5EF4-FFF2-40B4-BE49-F238E27FC236}">
                    <a16:creationId xmlns:a16="http://schemas.microsoft.com/office/drawing/2014/main" id="{BC483F9A-AD3E-4D7F-1C0A-839EE567BD1A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;p19">
                <a:extLst>
                  <a:ext uri="{FF2B5EF4-FFF2-40B4-BE49-F238E27FC236}">
                    <a16:creationId xmlns:a16="http://schemas.microsoft.com/office/drawing/2014/main" id="{65F87F4F-1CD3-91F6-C5B6-078A170BAA03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0;p19">
                <a:extLst>
                  <a:ext uri="{FF2B5EF4-FFF2-40B4-BE49-F238E27FC236}">
                    <a16:creationId xmlns:a16="http://schemas.microsoft.com/office/drawing/2014/main" id="{4AD98968-F302-2406-32E2-B8987CBE9F88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1;p19">
                <a:extLst>
                  <a:ext uri="{FF2B5EF4-FFF2-40B4-BE49-F238E27FC236}">
                    <a16:creationId xmlns:a16="http://schemas.microsoft.com/office/drawing/2014/main" id="{A50FC67A-E82D-DB12-48BC-D44E51DE480B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2;p19">
                <a:extLst>
                  <a:ext uri="{FF2B5EF4-FFF2-40B4-BE49-F238E27FC236}">
                    <a16:creationId xmlns:a16="http://schemas.microsoft.com/office/drawing/2014/main" id="{9828058C-EB2E-F515-C0FD-5A2878CF8036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;p19">
                <a:extLst>
                  <a:ext uri="{FF2B5EF4-FFF2-40B4-BE49-F238E27FC236}">
                    <a16:creationId xmlns:a16="http://schemas.microsoft.com/office/drawing/2014/main" id="{16586C4C-1C68-62F0-E8CB-BDE30D8306B3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4;p19">
                <a:extLst>
                  <a:ext uri="{FF2B5EF4-FFF2-40B4-BE49-F238E27FC236}">
                    <a16:creationId xmlns:a16="http://schemas.microsoft.com/office/drawing/2014/main" id="{02D93A88-BF11-7166-B288-B5A7C973FD03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5;p19">
                <a:extLst>
                  <a:ext uri="{FF2B5EF4-FFF2-40B4-BE49-F238E27FC236}">
                    <a16:creationId xmlns:a16="http://schemas.microsoft.com/office/drawing/2014/main" id="{7F265244-2B37-0CBB-C215-94D6E564608D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;p19">
                <a:extLst>
                  <a:ext uri="{FF2B5EF4-FFF2-40B4-BE49-F238E27FC236}">
                    <a16:creationId xmlns:a16="http://schemas.microsoft.com/office/drawing/2014/main" id="{9EAD46A8-A373-7A19-E6C4-C348020D8327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;p19">
                <a:extLst>
                  <a:ext uri="{FF2B5EF4-FFF2-40B4-BE49-F238E27FC236}">
                    <a16:creationId xmlns:a16="http://schemas.microsoft.com/office/drawing/2014/main" id="{26A03E6B-1E5E-A140-42A8-BE4DA3BC7EEE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;p19">
                <a:extLst>
                  <a:ext uri="{FF2B5EF4-FFF2-40B4-BE49-F238E27FC236}">
                    <a16:creationId xmlns:a16="http://schemas.microsoft.com/office/drawing/2014/main" id="{66A0ACBC-E6D6-3F91-6F6C-61E0FE1E7800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9;p19">
                <a:extLst>
                  <a:ext uri="{FF2B5EF4-FFF2-40B4-BE49-F238E27FC236}">
                    <a16:creationId xmlns:a16="http://schemas.microsoft.com/office/drawing/2014/main" id="{4D016ACF-CF47-AE55-6C42-8D0B54E52BDA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0;p19">
                <a:extLst>
                  <a:ext uri="{FF2B5EF4-FFF2-40B4-BE49-F238E27FC236}">
                    <a16:creationId xmlns:a16="http://schemas.microsoft.com/office/drawing/2014/main" id="{4969DAFA-D860-3E7B-2125-0D2F217391F8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1;p19">
                <a:extLst>
                  <a:ext uri="{FF2B5EF4-FFF2-40B4-BE49-F238E27FC236}">
                    <a16:creationId xmlns:a16="http://schemas.microsoft.com/office/drawing/2014/main" id="{093F6FC2-D6A4-E5D1-98B2-64EB1AC553E2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2;p19">
                <a:extLst>
                  <a:ext uri="{FF2B5EF4-FFF2-40B4-BE49-F238E27FC236}">
                    <a16:creationId xmlns:a16="http://schemas.microsoft.com/office/drawing/2014/main" id="{F8D143C9-D817-F329-CC5C-32A31217540C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3;p19">
                <a:extLst>
                  <a:ext uri="{FF2B5EF4-FFF2-40B4-BE49-F238E27FC236}">
                    <a16:creationId xmlns:a16="http://schemas.microsoft.com/office/drawing/2014/main" id="{B4B392EF-BD46-4701-50FF-A06B7E7657E8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4;p19">
                <a:extLst>
                  <a:ext uri="{FF2B5EF4-FFF2-40B4-BE49-F238E27FC236}">
                    <a16:creationId xmlns:a16="http://schemas.microsoft.com/office/drawing/2014/main" id="{8D288FC0-B290-C592-1A36-3024F9E5B378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5;p19">
                <a:extLst>
                  <a:ext uri="{FF2B5EF4-FFF2-40B4-BE49-F238E27FC236}">
                    <a16:creationId xmlns:a16="http://schemas.microsoft.com/office/drawing/2014/main" id="{2869CED4-2BC2-1D9F-CAB5-E3F3C774142F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;p19">
                <a:extLst>
                  <a:ext uri="{FF2B5EF4-FFF2-40B4-BE49-F238E27FC236}">
                    <a16:creationId xmlns:a16="http://schemas.microsoft.com/office/drawing/2014/main" id="{9A983E11-CC94-4CC2-BAB6-8A249FAD3305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;p19">
                <a:extLst>
                  <a:ext uri="{FF2B5EF4-FFF2-40B4-BE49-F238E27FC236}">
                    <a16:creationId xmlns:a16="http://schemas.microsoft.com/office/drawing/2014/main" id="{0AD5E61B-787B-EC82-3F7A-B38AF54D1FDB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;p19">
                <a:extLst>
                  <a:ext uri="{FF2B5EF4-FFF2-40B4-BE49-F238E27FC236}">
                    <a16:creationId xmlns:a16="http://schemas.microsoft.com/office/drawing/2014/main" id="{70E0B040-4EB2-0225-34E2-CF9BCC98E79B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9;p19">
                <a:extLst>
                  <a:ext uri="{FF2B5EF4-FFF2-40B4-BE49-F238E27FC236}">
                    <a16:creationId xmlns:a16="http://schemas.microsoft.com/office/drawing/2014/main" id="{2D6A42EA-16D6-03A5-3404-7A6E6907278C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0;p19">
                <a:extLst>
                  <a:ext uri="{FF2B5EF4-FFF2-40B4-BE49-F238E27FC236}">
                    <a16:creationId xmlns:a16="http://schemas.microsoft.com/office/drawing/2014/main" id="{A9B95469-8B6D-E561-75EA-138B72319CFD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953;p28">
              <a:extLst>
                <a:ext uri="{FF2B5EF4-FFF2-40B4-BE49-F238E27FC236}">
                  <a16:creationId xmlns:a16="http://schemas.microsoft.com/office/drawing/2014/main" id="{4225BA35-C5CF-D22B-E423-770A2AB04F0F}"/>
                </a:ext>
              </a:extLst>
            </p:cNvPr>
            <p:cNvSpPr txBox="1"/>
            <p:nvPr/>
          </p:nvSpPr>
          <p:spPr>
            <a:xfrm>
              <a:off x="68462" y="1328038"/>
              <a:ext cx="4992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</a:t>
              </a:r>
              <a:r>
                <a:rPr lang="en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 </a:t>
              </a: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L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3FC1E94-E1B4-956B-CEA4-7F52DFD5C43E}"/>
              </a:ext>
            </a:extLst>
          </p:cNvPr>
          <p:cNvGrpSpPr/>
          <p:nvPr/>
        </p:nvGrpSpPr>
        <p:grpSpPr>
          <a:xfrm>
            <a:off x="0" y="2868846"/>
            <a:ext cx="2538592" cy="1580167"/>
            <a:chOff x="0" y="3087372"/>
            <a:chExt cx="2538592" cy="1580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39567EC-F171-F816-F57B-01F08E6E4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BC0EC8-874E-E888-6A70-69E1B376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60" name="Google Shape;953;p28">
              <a:extLst>
                <a:ext uri="{FF2B5EF4-FFF2-40B4-BE49-F238E27FC236}">
                  <a16:creationId xmlns:a16="http://schemas.microsoft.com/office/drawing/2014/main" id="{5E0A7DD2-FC21-A70C-FC95-3E8BF98F540E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C)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61" name="Google Shape;953;p28">
              <a:extLst>
                <a:ext uri="{FF2B5EF4-FFF2-40B4-BE49-F238E27FC236}">
                  <a16:creationId xmlns:a16="http://schemas.microsoft.com/office/drawing/2014/main" id="{81BEB215-1CF9-E8D7-E1C5-D803FBC09EB6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B9EB39D5-64CE-4CC0-8031-4B37186D8E25}"/>
              </a:ext>
            </a:extLst>
          </p:cNvPr>
          <p:cNvSpPr/>
          <p:nvPr/>
        </p:nvSpPr>
        <p:spPr>
          <a:xfrm rot="16200000">
            <a:off x="2751548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Google Shape;380;p22">
            <a:extLst>
              <a:ext uri="{FF2B5EF4-FFF2-40B4-BE49-F238E27FC236}">
                <a16:creationId xmlns:a16="http://schemas.microsoft.com/office/drawing/2014/main" id="{50FF6E5D-8AC4-27E4-9992-9E733CE3DA1E}"/>
              </a:ext>
            </a:extLst>
          </p:cNvPr>
          <p:cNvSpPr/>
          <p:nvPr/>
        </p:nvSpPr>
        <p:spPr>
          <a:xfrm>
            <a:off x="3027300" y="114953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585BD436-953E-44EA-805F-19B2AEBD76B9}"/>
              </a:ext>
            </a:extLst>
          </p:cNvPr>
          <p:cNvSpPr/>
          <p:nvPr/>
        </p:nvSpPr>
        <p:spPr>
          <a:xfrm rot="16200000">
            <a:off x="4739160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74F99732-FB03-25EC-CDD4-A8DF1D53CE0B}"/>
              </a:ext>
            </a:extLst>
          </p:cNvPr>
          <p:cNvGrpSpPr/>
          <p:nvPr/>
        </p:nvGrpSpPr>
        <p:grpSpPr>
          <a:xfrm>
            <a:off x="5126227" y="529700"/>
            <a:ext cx="183489" cy="1645302"/>
            <a:chOff x="5115013" y="554829"/>
            <a:chExt cx="183489" cy="1645302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636E02A-A6C0-9396-D89E-B6CF7C983091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Google Shape;78;p16">
                <a:extLst>
                  <a:ext uri="{FF2B5EF4-FFF2-40B4-BE49-F238E27FC236}">
                    <a16:creationId xmlns:a16="http://schemas.microsoft.com/office/drawing/2014/main" id="{B682F55C-7FEB-3617-53FE-5B6A1B441734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79;p16">
                <a:extLst>
                  <a:ext uri="{FF2B5EF4-FFF2-40B4-BE49-F238E27FC236}">
                    <a16:creationId xmlns:a16="http://schemas.microsoft.com/office/drawing/2014/main" id="{782C0FD4-4757-AF2E-E162-E9EB9CFD59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80;p16">
                <a:extLst>
                  <a:ext uri="{FF2B5EF4-FFF2-40B4-BE49-F238E27FC236}">
                    <a16:creationId xmlns:a16="http://schemas.microsoft.com/office/drawing/2014/main" id="{86F3F8FB-6CFB-D9E2-BBE0-D82FBFAD0F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81;p16">
                <a:extLst>
                  <a:ext uri="{FF2B5EF4-FFF2-40B4-BE49-F238E27FC236}">
                    <a16:creationId xmlns:a16="http://schemas.microsoft.com/office/drawing/2014/main" id="{04A9CBD1-E677-6FC6-3EF3-0F8EBC359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82;p16">
                <a:extLst>
                  <a:ext uri="{FF2B5EF4-FFF2-40B4-BE49-F238E27FC236}">
                    <a16:creationId xmlns:a16="http://schemas.microsoft.com/office/drawing/2014/main" id="{54A2CB74-37BE-08E7-AF53-8A3B24836D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83;p16">
                <a:extLst>
                  <a:ext uri="{FF2B5EF4-FFF2-40B4-BE49-F238E27FC236}">
                    <a16:creationId xmlns:a16="http://schemas.microsoft.com/office/drawing/2014/main" id="{57D3002D-D89C-CC0C-BED4-4A616E136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4;p16">
                <a:extLst>
                  <a:ext uri="{FF2B5EF4-FFF2-40B4-BE49-F238E27FC236}">
                    <a16:creationId xmlns:a16="http://schemas.microsoft.com/office/drawing/2014/main" id="{84098CA5-047A-3B6F-8F15-9A335E0B5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BE3DCD20-14CF-0A95-0274-BB5BE82FB7DC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21142BB7-3C75-CCAC-07FE-05BD16807466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5308802" y="63041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E98E5A2-4B28-4FA2-9AF0-075E9F72969A}"/>
              </a:ext>
            </a:extLst>
          </p:cNvPr>
          <p:cNvCxnSpPr/>
          <p:nvPr/>
        </p:nvCxnSpPr>
        <p:spPr>
          <a:xfrm>
            <a:off x="5308802" y="207753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EF1A814-4FDE-C2DA-215E-9D79F4ECDBB5}"/>
              </a:ext>
            </a:extLst>
          </p:cNvPr>
          <p:cNvCxnSpPr>
            <a:cxnSpLocks/>
          </p:cNvCxnSpPr>
          <p:nvPr/>
        </p:nvCxnSpPr>
        <p:spPr>
          <a:xfrm flipH="1">
            <a:off x="5479411" y="63041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F765F71-798F-9F7F-BA65-9F1525DAF141}"/>
              </a:ext>
            </a:extLst>
          </p:cNvPr>
          <p:cNvCxnSpPr/>
          <p:nvPr/>
        </p:nvCxnSpPr>
        <p:spPr>
          <a:xfrm>
            <a:off x="5308802" y="113109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0FD25E2-58EC-F805-30AA-FB1E47C3D9DB}"/>
              </a:ext>
            </a:extLst>
          </p:cNvPr>
          <p:cNvCxnSpPr/>
          <p:nvPr/>
        </p:nvCxnSpPr>
        <p:spPr>
          <a:xfrm>
            <a:off x="5310630" y="169545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箭头: 下 205">
            <a:extLst>
              <a:ext uri="{FF2B5EF4-FFF2-40B4-BE49-F238E27FC236}">
                <a16:creationId xmlns:a16="http://schemas.microsoft.com/office/drawing/2014/main" id="{165C50BF-95B3-A7E2-464B-7482DCC0D6A8}"/>
              </a:ext>
            </a:extLst>
          </p:cNvPr>
          <p:cNvSpPr/>
          <p:nvPr/>
        </p:nvSpPr>
        <p:spPr>
          <a:xfrm rot="16200000">
            <a:off x="5547728" y="122477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8BCF346-5753-1101-4EDF-776CACCA2C9E}"/>
              </a:ext>
            </a:extLst>
          </p:cNvPr>
          <p:cNvGrpSpPr/>
          <p:nvPr/>
        </p:nvGrpSpPr>
        <p:grpSpPr>
          <a:xfrm>
            <a:off x="5885299" y="554829"/>
            <a:ext cx="1132784" cy="1595045"/>
            <a:chOff x="5885299" y="554829"/>
            <a:chExt cx="1132784" cy="1595045"/>
          </a:xfrm>
        </p:grpSpPr>
        <p:sp>
          <p:nvSpPr>
            <p:cNvPr id="207" name="梯形 206">
              <a:extLst>
                <a:ext uri="{FF2B5EF4-FFF2-40B4-BE49-F238E27FC236}">
                  <a16:creationId xmlns:a16="http://schemas.microsoft.com/office/drawing/2014/main" id="{CF77EF30-472A-F8D9-4FDE-52CBEAEE4BDB}"/>
                </a:ext>
              </a:extLst>
            </p:cNvPr>
            <p:cNvSpPr/>
            <p:nvPr/>
          </p:nvSpPr>
          <p:spPr>
            <a:xfrm rot="5400000">
              <a:off x="5654168" y="78596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24A9A402-9A4E-1FF1-53CC-BC2912FF0386}"/>
                </a:ext>
              </a:extLst>
            </p:cNvPr>
            <p:cNvSpPr/>
            <p:nvPr/>
          </p:nvSpPr>
          <p:spPr>
            <a:xfrm>
              <a:off x="6740921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17A9DA22-4EAB-507C-9A0F-7455C46B8DCF}"/>
                </a:ext>
              </a:extLst>
            </p:cNvPr>
            <p:cNvSpPr/>
            <p:nvPr/>
          </p:nvSpPr>
          <p:spPr>
            <a:xfrm>
              <a:off x="6270556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766A073E-CCD6-9B73-A223-8C5C31E1B341}"/>
                </a:ext>
              </a:extLst>
            </p:cNvPr>
            <p:cNvSpPr/>
            <p:nvPr/>
          </p:nvSpPr>
          <p:spPr>
            <a:xfrm>
              <a:off x="5989173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520EB9D-32F2-D7B3-ADA6-1D9049CCEBD1}"/>
                </a:ext>
              </a:extLst>
            </p:cNvPr>
            <p:cNvSpPr txBox="1"/>
            <p:nvPr/>
          </p:nvSpPr>
          <p:spPr>
            <a:xfrm>
              <a:off x="6446421" y="119205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F7FFBB8C-0F3E-D142-7D4D-EAE687E54DC0}"/>
              </a:ext>
            </a:extLst>
          </p:cNvPr>
          <p:cNvSpPr/>
          <p:nvPr/>
        </p:nvSpPr>
        <p:spPr>
          <a:xfrm rot="16200000">
            <a:off x="2751548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Google Shape;380;p22">
            <a:extLst>
              <a:ext uri="{FF2B5EF4-FFF2-40B4-BE49-F238E27FC236}">
                <a16:creationId xmlns:a16="http://schemas.microsoft.com/office/drawing/2014/main" id="{022E08C8-3746-2254-5C3B-B00C130256B5}"/>
              </a:ext>
            </a:extLst>
          </p:cNvPr>
          <p:cNvSpPr/>
          <p:nvPr/>
        </p:nvSpPr>
        <p:spPr>
          <a:xfrm>
            <a:off x="3027300" y="332946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7DDB54B6-1851-A0B3-4807-9D9E68172AFA}"/>
              </a:ext>
            </a:extLst>
          </p:cNvPr>
          <p:cNvSpPr/>
          <p:nvPr/>
        </p:nvSpPr>
        <p:spPr>
          <a:xfrm rot="16200000">
            <a:off x="4739160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1DFBE5C-F6F7-B29C-B602-08A585C7A9E0}"/>
              </a:ext>
            </a:extLst>
          </p:cNvPr>
          <p:cNvGrpSpPr/>
          <p:nvPr/>
        </p:nvGrpSpPr>
        <p:grpSpPr>
          <a:xfrm>
            <a:off x="5126227" y="2709630"/>
            <a:ext cx="183489" cy="1645302"/>
            <a:chOff x="5126227" y="2709630"/>
            <a:chExt cx="183489" cy="1645302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307862E9-9034-5D83-201A-7515BDE26EC9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20" name="Google Shape;78;p16">
                <a:extLst>
                  <a:ext uri="{FF2B5EF4-FFF2-40B4-BE49-F238E27FC236}">
                    <a16:creationId xmlns:a16="http://schemas.microsoft.com/office/drawing/2014/main" id="{2C09E0AE-A8DD-E30E-9919-08ADB1E94B60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" name="Google Shape;79;p16">
                <a:extLst>
                  <a:ext uri="{FF2B5EF4-FFF2-40B4-BE49-F238E27FC236}">
                    <a16:creationId xmlns:a16="http://schemas.microsoft.com/office/drawing/2014/main" id="{4C331BC4-A398-47C4-C581-B1FA965D6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80;p16">
                <a:extLst>
                  <a:ext uri="{FF2B5EF4-FFF2-40B4-BE49-F238E27FC236}">
                    <a16:creationId xmlns:a16="http://schemas.microsoft.com/office/drawing/2014/main" id="{EE6B8125-5586-3F87-B79A-A3CC92C46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81;p16">
                <a:extLst>
                  <a:ext uri="{FF2B5EF4-FFF2-40B4-BE49-F238E27FC236}">
                    <a16:creationId xmlns:a16="http://schemas.microsoft.com/office/drawing/2014/main" id="{EBF31946-4DB2-5C47-804A-833C293D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82;p16">
                <a:extLst>
                  <a:ext uri="{FF2B5EF4-FFF2-40B4-BE49-F238E27FC236}">
                    <a16:creationId xmlns:a16="http://schemas.microsoft.com/office/drawing/2014/main" id="{DD974AAD-8959-A5E6-F65B-C76DF0C50C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83;p16">
                <a:extLst>
                  <a:ext uri="{FF2B5EF4-FFF2-40B4-BE49-F238E27FC236}">
                    <a16:creationId xmlns:a16="http://schemas.microsoft.com/office/drawing/2014/main" id="{D595781D-AA20-77DA-1214-3E4FFE63E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84;p16">
                <a:extLst>
                  <a:ext uri="{FF2B5EF4-FFF2-40B4-BE49-F238E27FC236}">
                    <a16:creationId xmlns:a16="http://schemas.microsoft.com/office/drawing/2014/main" id="{C352C870-FA4F-2068-3E17-FBF9CDA3B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8F98E30E-0F4F-BAF0-CE77-F07766E926CD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29E00D6F-186B-3138-D1FA-63C3E1D7C553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5308802" y="281034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6B7FB1AA-6488-0870-95EE-DED4E84BC741}"/>
              </a:ext>
            </a:extLst>
          </p:cNvPr>
          <p:cNvCxnSpPr/>
          <p:nvPr/>
        </p:nvCxnSpPr>
        <p:spPr>
          <a:xfrm>
            <a:off x="5308802" y="425746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435D0E6F-AEDE-5C89-9606-6B2998200858}"/>
              </a:ext>
            </a:extLst>
          </p:cNvPr>
          <p:cNvCxnSpPr>
            <a:cxnSpLocks/>
          </p:cNvCxnSpPr>
          <p:nvPr/>
        </p:nvCxnSpPr>
        <p:spPr>
          <a:xfrm flipH="1">
            <a:off x="5479411" y="281034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B4D87BA5-3AE6-CFE1-3750-514DC1ADF0EA}"/>
              </a:ext>
            </a:extLst>
          </p:cNvPr>
          <p:cNvCxnSpPr/>
          <p:nvPr/>
        </p:nvCxnSpPr>
        <p:spPr>
          <a:xfrm>
            <a:off x="5308802" y="331102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7FDEC3E2-0FC0-B545-6DF9-9CD0721CA9AA}"/>
              </a:ext>
            </a:extLst>
          </p:cNvPr>
          <p:cNvCxnSpPr/>
          <p:nvPr/>
        </p:nvCxnSpPr>
        <p:spPr>
          <a:xfrm>
            <a:off x="5310630" y="387538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箭头: 下 231">
            <a:extLst>
              <a:ext uri="{FF2B5EF4-FFF2-40B4-BE49-F238E27FC236}">
                <a16:creationId xmlns:a16="http://schemas.microsoft.com/office/drawing/2014/main" id="{724C6872-84A8-AB06-E4D1-7697DD937997}"/>
              </a:ext>
            </a:extLst>
          </p:cNvPr>
          <p:cNvSpPr/>
          <p:nvPr/>
        </p:nvSpPr>
        <p:spPr>
          <a:xfrm rot="16200000">
            <a:off x="5547728" y="340470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9007226F-FFCD-67DF-50B7-A3A6A9AF70DA}"/>
              </a:ext>
            </a:extLst>
          </p:cNvPr>
          <p:cNvGrpSpPr/>
          <p:nvPr/>
        </p:nvGrpSpPr>
        <p:grpSpPr>
          <a:xfrm>
            <a:off x="5885299" y="2734759"/>
            <a:ext cx="1132784" cy="1595045"/>
            <a:chOff x="5885299" y="2734759"/>
            <a:chExt cx="1132784" cy="1595045"/>
          </a:xfrm>
        </p:grpSpPr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2AB987D7-3714-BEEB-892C-F7B980C480DC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F622ACB9-A353-95B8-F027-0B128D51161E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2CA15B8E-B9E7-CFCB-30AA-A8B95BA4EEFF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04E94BFB-65EA-B357-5420-8288250FEE9F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290A5516-3005-EA96-C182-C5D2C97AB70D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E164E516-E8EC-CFE7-8921-90C5269A07B1}"/>
              </a:ext>
            </a:extLst>
          </p:cNvPr>
          <p:cNvSpPr/>
          <p:nvPr/>
        </p:nvSpPr>
        <p:spPr>
          <a:xfrm rot="16200000">
            <a:off x="6232049" y="557510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96E73B85-206B-D467-91D6-C0EB376B9CBF}"/>
              </a:ext>
            </a:extLst>
          </p:cNvPr>
          <p:cNvSpPr/>
          <p:nvPr/>
        </p:nvSpPr>
        <p:spPr>
          <a:xfrm>
            <a:off x="7108220" y="529701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4A5202DA-10B8-5D9A-F3CA-A56764E4FF30}"/>
              </a:ext>
            </a:extLst>
          </p:cNvPr>
          <p:cNvSpPr/>
          <p:nvPr/>
        </p:nvSpPr>
        <p:spPr>
          <a:xfrm>
            <a:off x="7108220" y="2698635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76699CD-85DA-331F-F7BC-45D359759894}"/>
              </a:ext>
            </a:extLst>
          </p:cNvPr>
          <p:cNvSpPr/>
          <p:nvPr/>
        </p:nvSpPr>
        <p:spPr>
          <a:xfrm>
            <a:off x="7076666" y="4880033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8" name="Google Shape;320;p20">
            <a:extLst>
              <a:ext uri="{FF2B5EF4-FFF2-40B4-BE49-F238E27FC236}">
                <a16:creationId xmlns:a16="http://schemas.microsoft.com/office/drawing/2014/main" id="{8747F499-100B-3EEA-8FE5-B6D6E7A63C76}"/>
              </a:ext>
            </a:extLst>
          </p:cNvPr>
          <p:cNvGrpSpPr/>
          <p:nvPr/>
        </p:nvGrpSpPr>
        <p:grpSpPr>
          <a:xfrm>
            <a:off x="7519946" y="1051727"/>
            <a:ext cx="257396" cy="257396"/>
            <a:chOff x="7503475" y="3745100"/>
            <a:chExt cx="535200" cy="535200"/>
          </a:xfrm>
          <a:noFill/>
        </p:grpSpPr>
        <p:pic>
          <p:nvPicPr>
            <p:cNvPr id="329" name="Google Shape;321;p20" descr="+" title="MathEquation,#585858">
              <a:extLst>
                <a:ext uri="{FF2B5EF4-FFF2-40B4-BE49-F238E27FC236}">
                  <a16:creationId xmlns:a16="http://schemas.microsoft.com/office/drawing/2014/main" id="{E95E2B45-DC14-9E11-00E0-0C50D9F8629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30" name="Google Shape;322;p20">
              <a:extLst>
                <a:ext uri="{FF2B5EF4-FFF2-40B4-BE49-F238E27FC236}">
                  <a16:creationId xmlns:a16="http://schemas.microsoft.com/office/drawing/2014/main" id="{D139711E-131F-1FF5-C064-7DC5E7442F85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C25DDEB9-8BF0-569D-ED52-C4054EEFB8FB}"/>
              </a:ext>
            </a:extLst>
          </p:cNvPr>
          <p:cNvGrpSpPr/>
          <p:nvPr/>
        </p:nvGrpSpPr>
        <p:grpSpPr>
          <a:xfrm>
            <a:off x="7074790" y="777567"/>
            <a:ext cx="257395" cy="1470300"/>
            <a:chOff x="7074790" y="777567"/>
            <a:chExt cx="257395" cy="1470300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F52D142A-CCE0-1624-227E-588D1E393324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89" name="Google Shape;78;p16">
                <a:extLst>
                  <a:ext uri="{FF2B5EF4-FFF2-40B4-BE49-F238E27FC236}">
                    <a16:creationId xmlns:a16="http://schemas.microsoft.com/office/drawing/2014/main" id="{CA3E18EA-6AA4-1BDB-C930-7E482A8DDBFB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79;p16">
                <a:extLst>
                  <a:ext uri="{FF2B5EF4-FFF2-40B4-BE49-F238E27FC236}">
                    <a16:creationId xmlns:a16="http://schemas.microsoft.com/office/drawing/2014/main" id="{E963CE59-51CF-3372-27DA-B5EF8F6EF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80;p16">
                <a:extLst>
                  <a:ext uri="{FF2B5EF4-FFF2-40B4-BE49-F238E27FC236}">
                    <a16:creationId xmlns:a16="http://schemas.microsoft.com/office/drawing/2014/main" id="{60A1D2D7-B2E2-F95A-E298-6D2EBEADE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81;p16">
                <a:extLst>
                  <a:ext uri="{FF2B5EF4-FFF2-40B4-BE49-F238E27FC236}">
                    <a16:creationId xmlns:a16="http://schemas.microsoft.com/office/drawing/2014/main" id="{A525BA71-5DE0-650F-37F5-8E34C7939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82;p16">
                <a:extLst>
                  <a:ext uri="{FF2B5EF4-FFF2-40B4-BE49-F238E27FC236}">
                    <a16:creationId xmlns:a16="http://schemas.microsoft.com/office/drawing/2014/main" id="{33FFAB4C-6E82-A17D-51AC-14D886D7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83;p16">
                <a:extLst>
                  <a:ext uri="{FF2B5EF4-FFF2-40B4-BE49-F238E27FC236}">
                    <a16:creationId xmlns:a16="http://schemas.microsoft.com/office/drawing/2014/main" id="{2F58374B-92C1-402C-3DE1-9BB45E5BD1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84;p16">
                <a:extLst>
                  <a:ext uri="{FF2B5EF4-FFF2-40B4-BE49-F238E27FC236}">
                    <a16:creationId xmlns:a16="http://schemas.microsoft.com/office/drawing/2014/main" id="{0654CA98-A351-E2EC-19AE-FD4385242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68C74C89-F7AB-A6D3-CA4B-6A495B1208BB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8484646A-414D-BBDC-DDA6-E3898611AE3E}"/>
              </a:ext>
            </a:extLst>
          </p:cNvPr>
          <p:cNvGrpSpPr/>
          <p:nvPr/>
        </p:nvGrpSpPr>
        <p:grpSpPr>
          <a:xfrm>
            <a:off x="7074790" y="2947498"/>
            <a:ext cx="257395" cy="1470300"/>
            <a:chOff x="7074790" y="2947498"/>
            <a:chExt cx="257395" cy="1470300"/>
          </a:xfrm>
        </p:grpSpPr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3B301F80-83A9-BCCD-0936-201A10361FE9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Google Shape;78;p16">
                <a:extLst>
                  <a:ext uri="{FF2B5EF4-FFF2-40B4-BE49-F238E27FC236}">
                    <a16:creationId xmlns:a16="http://schemas.microsoft.com/office/drawing/2014/main" id="{A185C13A-8E29-A36C-B86A-4CBACDD96B5F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79;p16">
                <a:extLst>
                  <a:ext uri="{FF2B5EF4-FFF2-40B4-BE49-F238E27FC236}">
                    <a16:creationId xmlns:a16="http://schemas.microsoft.com/office/drawing/2014/main" id="{8DAE28F4-5E6D-6D20-A355-702D2A3D3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80;p16">
                <a:extLst>
                  <a:ext uri="{FF2B5EF4-FFF2-40B4-BE49-F238E27FC236}">
                    <a16:creationId xmlns:a16="http://schemas.microsoft.com/office/drawing/2014/main" id="{0293B809-965C-4964-D9E7-B287E4B03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81;p16">
                <a:extLst>
                  <a:ext uri="{FF2B5EF4-FFF2-40B4-BE49-F238E27FC236}">
                    <a16:creationId xmlns:a16="http://schemas.microsoft.com/office/drawing/2014/main" id="{47DA586A-7F90-3012-386C-3934DCEC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82;p16">
                <a:extLst>
                  <a:ext uri="{FF2B5EF4-FFF2-40B4-BE49-F238E27FC236}">
                    <a16:creationId xmlns:a16="http://schemas.microsoft.com/office/drawing/2014/main" id="{49346443-B8D7-E312-1A9F-26BCDCA73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83;p16">
                <a:extLst>
                  <a:ext uri="{FF2B5EF4-FFF2-40B4-BE49-F238E27FC236}">
                    <a16:creationId xmlns:a16="http://schemas.microsoft.com/office/drawing/2014/main" id="{F4BF0EC3-7159-80C8-6547-438F36CEDF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84;p16">
                <a:extLst>
                  <a:ext uri="{FF2B5EF4-FFF2-40B4-BE49-F238E27FC236}">
                    <a16:creationId xmlns:a16="http://schemas.microsoft.com/office/drawing/2014/main" id="{3DFEE5FD-5EED-D272-F310-D6DF2FD4D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F11E96D4-F636-9383-6CCE-8E8E18A92020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B682B3ED-29DC-0738-F28F-12EF1B9115C4}"/>
              </a:ext>
            </a:extLst>
          </p:cNvPr>
          <p:cNvGrpSpPr/>
          <p:nvPr/>
        </p:nvGrpSpPr>
        <p:grpSpPr>
          <a:xfrm>
            <a:off x="7046215" y="5131087"/>
            <a:ext cx="257395" cy="1470300"/>
            <a:chOff x="7046215" y="5131087"/>
            <a:chExt cx="257395" cy="1470300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DEBDF3C1-1CAB-BB9D-C069-75C83C6858A1}"/>
                </a:ext>
              </a:extLst>
            </p:cNvPr>
            <p:cNvGrpSpPr/>
            <p:nvPr/>
          </p:nvGrpSpPr>
          <p:grpSpPr>
            <a:xfrm rot="5400000">
              <a:off x="6498999" y="5764180"/>
              <a:ext cx="1338823" cy="183488"/>
              <a:chOff x="4542300" y="2931130"/>
              <a:chExt cx="5242200" cy="76822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9" name="Google Shape;78;p16">
                <a:extLst>
                  <a:ext uri="{FF2B5EF4-FFF2-40B4-BE49-F238E27FC236}">
                    <a16:creationId xmlns:a16="http://schemas.microsoft.com/office/drawing/2014/main" id="{5F2ED9A8-7AAA-C035-CAB1-8F56959E8E38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79;p16">
                <a:extLst>
                  <a:ext uri="{FF2B5EF4-FFF2-40B4-BE49-F238E27FC236}">
                    <a16:creationId xmlns:a16="http://schemas.microsoft.com/office/drawing/2014/main" id="{7A2BE289-A058-9861-D634-070D3EF1F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80;p16">
                <a:extLst>
                  <a:ext uri="{FF2B5EF4-FFF2-40B4-BE49-F238E27FC236}">
                    <a16:creationId xmlns:a16="http://schemas.microsoft.com/office/drawing/2014/main" id="{6B17058D-4F90-BAA1-10C4-DB7427D53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81;p16">
                <a:extLst>
                  <a:ext uri="{FF2B5EF4-FFF2-40B4-BE49-F238E27FC236}">
                    <a16:creationId xmlns:a16="http://schemas.microsoft.com/office/drawing/2014/main" id="{59596EA5-2822-F37F-26E5-9FAF4775C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82;p16">
                <a:extLst>
                  <a:ext uri="{FF2B5EF4-FFF2-40B4-BE49-F238E27FC236}">
                    <a16:creationId xmlns:a16="http://schemas.microsoft.com/office/drawing/2014/main" id="{7750C39D-F69D-B0B7-0A17-CAB421C33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83;p16">
                <a:extLst>
                  <a:ext uri="{FF2B5EF4-FFF2-40B4-BE49-F238E27FC236}">
                    <a16:creationId xmlns:a16="http://schemas.microsoft.com/office/drawing/2014/main" id="{03BB0E30-5E42-9779-E401-18A0E176F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84;p16">
                <a:extLst>
                  <a:ext uri="{FF2B5EF4-FFF2-40B4-BE49-F238E27FC236}">
                    <a16:creationId xmlns:a16="http://schemas.microsoft.com/office/drawing/2014/main" id="{835630C3-CAE2-4845-7F93-760A9A9EB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2DEE528C-59FC-DBB9-F1F2-94A7DEDB745A}"/>
                </a:ext>
              </a:extLst>
            </p:cNvPr>
            <p:cNvSpPr/>
            <p:nvPr/>
          </p:nvSpPr>
          <p:spPr>
            <a:xfrm rot="5400000">
              <a:off x="6439763" y="573753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859E7B45-B893-D5AD-9CF7-C16E1E541F2F}"/>
              </a:ext>
            </a:extLst>
          </p:cNvPr>
          <p:cNvGrpSpPr/>
          <p:nvPr/>
        </p:nvGrpSpPr>
        <p:grpSpPr>
          <a:xfrm>
            <a:off x="8061679" y="1079714"/>
            <a:ext cx="257743" cy="4818237"/>
            <a:chOff x="8928580" y="1328038"/>
            <a:chExt cx="257743" cy="4818237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66074D71-916E-4041-BFB8-977FFDE419D5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63658CC1-0998-C4D5-3A30-E95C68B09293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39" name="Google Shape;78;p16">
                  <a:extLst>
                    <a:ext uri="{FF2B5EF4-FFF2-40B4-BE49-F238E27FC236}">
                      <a16:creationId xmlns:a16="http://schemas.microsoft.com/office/drawing/2014/main" id="{0612D2D0-9F42-080E-1ADC-BA46ABE1AD86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0" name="Google Shape;79;p16">
                  <a:extLst>
                    <a:ext uri="{FF2B5EF4-FFF2-40B4-BE49-F238E27FC236}">
                      <a16:creationId xmlns:a16="http://schemas.microsoft.com/office/drawing/2014/main" id="{6BAFA942-CBC5-4172-C3F0-37F51E070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80;p16">
                  <a:extLst>
                    <a:ext uri="{FF2B5EF4-FFF2-40B4-BE49-F238E27FC236}">
                      <a16:creationId xmlns:a16="http://schemas.microsoft.com/office/drawing/2014/main" id="{72839122-673F-B640-7DF9-46A949C5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81;p16">
                  <a:extLst>
                    <a:ext uri="{FF2B5EF4-FFF2-40B4-BE49-F238E27FC236}">
                      <a16:creationId xmlns:a16="http://schemas.microsoft.com/office/drawing/2014/main" id="{FEDE3225-3BAC-B608-DB0F-6819B101B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82;p16">
                  <a:extLst>
                    <a:ext uri="{FF2B5EF4-FFF2-40B4-BE49-F238E27FC236}">
                      <a16:creationId xmlns:a16="http://schemas.microsoft.com/office/drawing/2014/main" id="{0869F428-04A9-5AF3-9E0A-20A3B6E5E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83;p16">
                  <a:extLst>
                    <a:ext uri="{FF2B5EF4-FFF2-40B4-BE49-F238E27FC236}">
                      <a16:creationId xmlns:a16="http://schemas.microsoft.com/office/drawing/2014/main" id="{A888AEF3-FE04-1928-BF48-FEAF70BD3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84;p16">
                  <a:extLst>
                    <a:ext uri="{FF2B5EF4-FFF2-40B4-BE49-F238E27FC236}">
                      <a16:creationId xmlns:a16="http://schemas.microsoft.com/office/drawing/2014/main" id="{3C239C5A-34A4-C5EC-3459-1E44CB751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6F12450C-4515-7F0C-7493-5DCD965C526E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98979FE9-097B-3CEC-261E-CA7EC841114F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7CBDFB06-828A-FC69-45E1-6915D7715240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Google Shape;78;p16">
                  <a:extLst>
                    <a:ext uri="{FF2B5EF4-FFF2-40B4-BE49-F238E27FC236}">
                      <a16:creationId xmlns:a16="http://schemas.microsoft.com/office/drawing/2014/main" id="{BEF6675D-DC23-5B73-182A-A99FD877A7B2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" name="Google Shape;79;p16">
                  <a:extLst>
                    <a:ext uri="{FF2B5EF4-FFF2-40B4-BE49-F238E27FC236}">
                      <a16:creationId xmlns:a16="http://schemas.microsoft.com/office/drawing/2014/main" id="{B2D02169-1BC5-B596-A8CE-BDAF8920B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80;p16">
                  <a:extLst>
                    <a:ext uri="{FF2B5EF4-FFF2-40B4-BE49-F238E27FC236}">
                      <a16:creationId xmlns:a16="http://schemas.microsoft.com/office/drawing/2014/main" id="{370057B0-D988-E25B-550B-053991645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81;p16">
                  <a:extLst>
                    <a:ext uri="{FF2B5EF4-FFF2-40B4-BE49-F238E27FC236}">
                      <a16:creationId xmlns:a16="http://schemas.microsoft.com/office/drawing/2014/main" id="{A1574F47-195E-0D01-538C-25496814D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82;p16">
                  <a:extLst>
                    <a:ext uri="{FF2B5EF4-FFF2-40B4-BE49-F238E27FC236}">
                      <a16:creationId xmlns:a16="http://schemas.microsoft.com/office/drawing/2014/main" id="{5FFEEF9D-1A82-5145-9D9D-083B1E993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83;p16">
                  <a:extLst>
                    <a:ext uri="{FF2B5EF4-FFF2-40B4-BE49-F238E27FC236}">
                      <a16:creationId xmlns:a16="http://schemas.microsoft.com/office/drawing/2014/main" id="{B74C307B-6BE6-D373-4E75-5F266EF7B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84;p16">
                  <a:extLst>
                    <a:ext uri="{FF2B5EF4-FFF2-40B4-BE49-F238E27FC236}">
                      <a16:creationId xmlns:a16="http://schemas.microsoft.com/office/drawing/2014/main" id="{6C95BB8C-44D5-6FDE-96D9-AD02417EA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3" name="矩形: 圆角 362">
                <a:extLst>
                  <a:ext uri="{FF2B5EF4-FFF2-40B4-BE49-F238E27FC236}">
                    <a16:creationId xmlns:a16="http://schemas.microsoft.com/office/drawing/2014/main" id="{BDD7C464-D6A9-22D3-F5B9-891E8B6D94BC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F8AE6C6F-CFA9-9459-9551-49E57CD137E3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A50FF16A-6B47-A87F-AA44-96C05EC08AFE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74" name="Google Shape;78;p16">
                  <a:extLst>
                    <a:ext uri="{FF2B5EF4-FFF2-40B4-BE49-F238E27FC236}">
                      <a16:creationId xmlns:a16="http://schemas.microsoft.com/office/drawing/2014/main" id="{8D756ADF-E9CA-B1C3-6372-E076E037B4AB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5" name="Google Shape;79;p16">
                  <a:extLst>
                    <a:ext uri="{FF2B5EF4-FFF2-40B4-BE49-F238E27FC236}">
                      <a16:creationId xmlns:a16="http://schemas.microsoft.com/office/drawing/2014/main" id="{D38F913A-4D4F-06CC-8230-30E08CFF9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80;p16">
                  <a:extLst>
                    <a:ext uri="{FF2B5EF4-FFF2-40B4-BE49-F238E27FC236}">
                      <a16:creationId xmlns:a16="http://schemas.microsoft.com/office/drawing/2014/main" id="{202DDB14-1509-D82F-5E72-140D6AE95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81;p16">
                  <a:extLst>
                    <a:ext uri="{FF2B5EF4-FFF2-40B4-BE49-F238E27FC236}">
                      <a16:creationId xmlns:a16="http://schemas.microsoft.com/office/drawing/2014/main" id="{5009F162-1547-9AE9-0A78-FEF6E5F97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82;p16">
                  <a:extLst>
                    <a:ext uri="{FF2B5EF4-FFF2-40B4-BE49-F238E27FC236}">
                      <a16:creationId xmlns:a16="http://schemas.microsoft.com/office/drawing/2014/main" id="{C13AB7C1-0847-3971-CFE6-C087EE07A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83;p16">
                  <a:extLst>
                    <a:ext uri="{FF2B5EF4-FFF2-40B4-BE49-F238E27FC236}">
                      <a16:creationId xmlns:a16="http://schemas.microsoft.com/office/drawing/2014/main" id="{BEB33C11-AAD0-D525-331E-429FAD4B9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84;p16">
                  <a:extLst>
                    <a:ext uri="{FF2B5EF4-FFF2-40B4-BE49-F238E27FC236}">
                      <a16:creationId xmlns:a16="http://schemas.microsoft.com/office/drawing/2014/main" id="{4F496099-9CEF-CAEE-D82B-454B520D2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矩形: 圆角 372">
                <a:extLst>
                  <a:ext uri="{FF2B5EF4-FFF2-40B4-BE49-F238E27FC236}">
                    <a16:creationId xmlns:a16="http://schemas.microsoft.com/office/drawing/2014/main" id="{6181F9CC-B635-A040-AF0D-8DFC9676AF8A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7131C289-7917-E5B6-FC25-B96183EEADDF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871EDDAD-357E-21B1-69E2-2E920C2114EE}"/>
              </a:ext>
            </a:extLst>
          </p:cNvPr>
          <p:cNvCxnSpPr>
            <a:cxnSpLocks/>
            <a:stCxn id="330" idx="6"/>
            <a:endCxn id="381" idx="1"/>
          </p:cNvCxnSpPr>
          <p:nvPr/>
        </p:nvCxnSpPr>
        <p:spPr>
          <a:xfrm>
            <a:off x="7777342" y="1180425"/>
            <a:ext cx="31410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5B899E86-30D3-FE6F-0395-4395C75E1BAA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7290795" y="630413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47100A09-6715-D5CE-8EE5-2B4EF4FDF224}"/>
              </a:ext>
            </a:extLst>
          </p:cNvPr>
          <p:cNvCxnSpPr>
            <a:cxnSpLocks/>
            <a:stCxn id="308" idx="3"/>
          </p:cNvCxnSpPr>
          <p:nvPr/>
        </p:nvCxnSpPr>
        <p:spPr>
          <a:xfrm>
            <a:off x="7290795" y="2799347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56B8492-1114-32A0-5D27-76A5420D4CD9}"/>
              </a:ext>
            </a:extLst>
          </p:cNvPr>
          <p:cNvCxnSpPr>
            <a:cxnSpLocks/>
          </p:cNvCxnSpPr>
          <p:nvPr/>
        </p:nvCxnSpPr>
        <p:spPr>
          <a:xfrm flipV="1">
            <a:off x="7258327" y="4980743"/>
            <a:ext cx="357849" cy="1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C7BCB365-FE46-B470-7AD1-4338B9C6BA1F}"/>
              </a:ext>
            </a:extLst>
          </p:cNvPr>
          <p:cNvCxnSpPr>
            <a:endCxn id="330" idx="0"/>
          </p:cNvCxnSpPr>
          <p:nvPr/>
        </p:nvCxnSpPr>
        <p:spPr>
          <a:xfrm>
            <a:off x="7648644" y="627224"/>
            <a:ext cx="0" cy="424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BC6565B9-4C9E-4F93-59C8-52FB16F8BCF4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7616176" y="1309123"/>
            <a:ext cx="32468" cy="3671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箭头: 下 403">
            <a:extLst>
              <a:ext uri="{FF2B5EF4-FFF2-40B4-BE49-F238E27FC236}">
                <a16:creationId xmlns:a16="http://schemas.microsoft.com/office/drawing/2014/main" id="{2E63CFB5-5F83-4D85-3605-C64FD4C81594}"/>
              </a:ext>
            </a:extLst>
          </p:cNvPr>
          <p:cNvSpPr/>
          <p:nvPr/>
        </p:nvSpPr>
        <p:spPr>
          <a:xfrm rot="16200000">
            <a:off x="7547595" y="184445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箭头: 下 404">
            <a:extLst>
              <a:ext uri="{FF2B5EF4-FFF2-40B4-BE49-F238E27FC236}">
                <a16:creationId xmlns:a16="http://schemas.microsoft.com/office/drawing/2014/main" id="{62EA3D25-377B-04CD-5089-F25E72EA0CAE}"/>
              </a:ext>
            </a:extLst>
          </p:cNvPr>
          <p:cNvSpPr/>
          <p:nvPr/>
        </p:nvSpPr>
        <p:spPr>
          <a:xfrm rot="16200000">
            <a:off x="7547596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箭头: 下 405">
            <a:extLst>
              <a:ext uri="{FF2B5EF4-FFF2-40B4-BE49-F238E27FC236}">
                <a16:creationId xmlns:a16="http://schemas.microsoft.com/office/drawing/2014/main" id="{C07FF7B9-BDCC-7113-D3C0-1FB40B097638}"/>
              </a:ext>
            </a:extLst>
          </p:cNvPr>
          <p:cNvSpPr/>
          <p:nvPr/>
        </p:nvSpPr>
        <p:spPr>
          <a:xfrm rot="16200000">
            <a:off x="7547596" y="52595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42EE7636-7A42-312F-01DD-F2A443EF25D8}"/>
              </a:ext>
            </a:extLst>
          </p:cNvPr>
          <p:cNvGrpSpPr/>
          <p:nvPr/>
        </p:nvGrpSpPr>
        <p:grpSpPr>
          <a:xfrm>
            <a:off x="9673058" y="1051727"/>
            <a:ext cx="257743" cy="4818237"/>
            <a:chOff x="8928580" y="1328038"/>
            <a:chExt cx="257743" cy="4818237"/>
          </a:xfrm>
        </p:grpSpPr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2B2201AA-C7FD-4ABB-7121-6DC8038FCE04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437" name="组合 436">
                <a:extLst>
                  <a:ext uri="{FF2B5EF4-FFF2-40B4-BE49-F238E27FC236}">
                    <a16:creationId xmlns:a16="http://schemas.microsoft.com/office/drawing/2014/main" id="{9836992B-6B4F-2EF6-C66E-0A8FE4D0E624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Google Shape;78;p16">
                  <a:extLst>
                    <a:ext uri="{FF2B5EF4-FFF2-40B4-BE49-F238E27FC236}">
                      <a16:creationId xmlns:a16="http://schemas.microsoft.com/office/drawing/2014/main" id="{34B37554-8A16-708C-359E-C73A7CCB0696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0" name="Google Shape;79;p16">
                  <a:extLst>
                    <a:ext uri="{FF2B5EF4-FFF2-40B4-BE49-F238E27FC236}">
                      <a16:creationId xmlns:a16="http://schemas.microsoft.com/office/drawing/2014/main" id="{34C50949-72B8-F8DA-DDC7-CBE5E2802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80;p16">
                  <a:extLst>
                    <a:ext uri="{FF2B5EF4-FFF2-40B4-BE49-F238E27FC236}">
                      <a16:creationId xmlns:a16="http://schemas.microsoft.com/office/drawing/2014/main" id="{98234222-E570-6EF2-92EC-728EFE22C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81;p16">
                  <a:extLst>
                    <a:ext uri="{FF2B5EF4-FFF2-40B4-BE49-F238E27FC236}">
                      <a16:creationId xmlns:a16="http://schemas.microsoft.com/office/drawing/2014/main" id="{F4372610-2BAA-FEBF-34DE-233B832F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82;p16">
                  <a:extLst>
                    <a:ext uri="{FF2B5EF4-FFF2-40B4-BE49-F238E27FC236}">
                      <a16:creationId xmlns:a16="http://schemas.microsoft.com/office/drawing/2014/main" id="{EF87B3BB-9DDA-280B-3374-0D522E27D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83;p16">
                  <a:extLst>
                    <a:ext uri="{FF2B5EF4-FFF2-40B4-BE49-F238E27FC236}">
                      <a16:creationId xmlns:a16="http://schemas.microsoft.com/office/drawing/2014/main" id="{4BF97A7A-1BCA-E8D8-69B6-14DDD6503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84;p16">
                  <a:extLst>
                    <a:ext uri="{FF2B5EF4-FFF2-40B4-BE49-F238E27FC236}">
                      <a16:creationId xmlns:a16="http://schemas.microsoft.com/office/drawing/2014/main" id="{33A13878-124E-574D-A2FF-6386BAB72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B93277A8-6623-4C16-6CF5-26F52BDE7A65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67B0D712-6682-1B31-06EA-A66D040604B3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428" name="组合 427">
                <a:extLst>
                  <a:ext uri="{FF2B5EF4-FFF2-40B4-BE49-F238E27FC236}">
                    <a16:creationId xmlns:a16="http://schemas.microsoft.com/office/drawing/2014/main" id="{6D90E661-C721-82B6-56EA-8EA0C167A8C9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0" name="Google Shape;78;p16">
                  <a:extLst>
                    <a:ext uri="{FF2B5EF4-FFF2-40B4-BE49-F238E27FC236}">
                      <a16:creationId xmlns:a16="http://schemas.microsoft.com/office/drawing/2014/main" id="{FF064F07-02C4-7646-26BD-25515B5E3892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79;p16">
                  <a:extLst>
                    <a:ext uri="{FF2B5EF4-FFF2-40B4-BE49-F238E27FC236}">
                      <a16:creationId xmlns:a16="http://schemas.microsoft.com/office/drawing/2014/main" id="{B4ED2363-1771-70EE-4D3C-322B9F2A5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80;p16">
                  <a:extLst>
                    <a:ext uri="{FF2B5EF4-FFF2-40B4-BE49-F238E27FC236}">
                      <a16:creationId xmlns:a16="http://schemas.microsoft.com/office/drawing/2014/main" id="{6FB1B9C2-DD89-A0FD-B38E-2218A6410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81;p16">
                  <a:extLst>
                    <a:ext uri="{FF2B5EF4-FFF2-40B4-BE49-F238E27FC236}">
                      <a16:creationId xmlns:a16="http://schemas.microsoft.com/office/drawing/2014/main" id="{2B5D4E67-EFC7-85AF-6CDE-9F50094EB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82;p16">
                  <a:extLst>
                    <a:ext uri="{FF2B5EF4-FFF2-40B4-BE49-F238E27FC236}">
                      <a16:creationId xmlns:a16="http://schemas.microsoft.com/office/drawing/2014/main" id="{7FF0BD48-50B1-D6F5-DA97-AA3592368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83;p16">
                  <a:extLst>
                    <a:ext uri="{FF2B5EF4-FFF2-40B4-BE49-F238E27FC236}">
                      <a16:creationId xmlns:a16="http://schemas.microsoft.com/office/drawing/2014/main" id="{70FC9D5E-927B-5DF4-77B6-18C54ABDE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84;p16">
                  <a:extLst>
                    <a:ext uri="{FF2B5EF4-FFF2-40B4-BE49-F238E27FC236}">
                      <a16:creationId xmlns:a16="http://schemas.microsoft.com/office/drawing/2014/main" id="{AD4B11B5-8A99-5C5F-8444-2B292A28B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8ABB20B1-0B3B-3B87-566E-440833E3938C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>
              <a:extLst>
                <a:ext uri="{FF2B5EF4-FFF2-40B4-BE49-F238E27FC236}">
                  <a16:creationId xmlns:a16="http://schemas.microsoft.com/office/drawing/2014/main" id="{613BDE84-4B7F-C34C-E210-8E6F8B4C07A3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108584D1-4729-AB9E-EE36-6BA65C556258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421" name="Google Shape;78;p16">
                  <a:extLst>
                    <a:ext uri="{FF2B5EF4-FFF2-40B4-BE49-F238E27FC236}">
                      <a16:creationId xmlns:a16="http://schemas.microsoft.com/office/drawing/2014/main" id="{5291B9A0-95BB-72D0-AFF4-2E15F7DC2383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2" name="Google Shape;79;p16">
                  <a:extLst>
                    <a:ext uri="{FF2B5EF4-FFF2-40B4-BE49-F238E27FC236}">
                      <a16:creationId xmlns:a16="http://schemas.microsoft.com/office/drawing/2014/main" id="{974A86CE-AF69-4950-A940-912B214EE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80;p16">
                  <a:extLst>
                    <a:ext uri="{FF2B5EF4-FFF2-40B4-BE49-F238E27FC236}">
                      <a16:creationId xmlns:a16="http://schemas.microsoft.com/office/drawing/2014/main" id="{7C21BF3C-26E8-BB49-2BF1-911294480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81;p16">
                  <a:extLst>
                    <a:ext uri="{FF2B5EF4-FFF2-40B4-BE49-F238E27FC236}">
                      <a16:creationId xmlns:a16="http://schemas.microsoft.com/office/drawing/2014/main" id="{56F186E9-A927-2243-A50F-E549FC97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82;p16">
                  <a:extLst>
                    <a:ext uri="{FF2B5EF4-FFF2-40B4-BE49-F238E27FC236}">
                      <a16:creationId xmlns:a16="http://schemas.microsoft.com/office/drawing/2014/main" id="{FB949E45-5511-8532-CF5A-F66300E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83;p16">
                  <a:extLst>
                    <a:ext uri="{FF2B5EF4-FFF2-40B4-BE49-F238E27FC236}">
                      <a16:creationId xmlns:a16="http://schemas.microsoft.com/office/drawing/2014/main" id="{8F75C864-A31A-F3A0-54E0-D5E3F836C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84;p16">
                  <a:extLst>
                    <a:ext uri="{FF2B5EF4-FFF2-40B4-BE49-F238E27FC236}">
                      <a16:creationId xmlns:a16="http://schemas.microsoft.com/office/drawing/2014/main" id="{DE597E24-F740-0390-A85D-E2342DB81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0" name="矩形: 圆角 419">
                <a:extLst>
                  <a:ext uri="{FF2B5EF4-FFF2-40B4-BE49-F238E27FC236}">
                    <a16:creationId xmlns:a16="http://schemas.microsoft.com/office/drawing/2014/main" id="{79CE0050-5DB0-CC06-6DAF-E83F4694E17A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C9C74EA4-316E-FBFE-487F-2A1A8A5E09E6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D2E317A5-9ACB-5015-059B-95A01F2DC77C}"/>
              </a:ext>
            </a:extLst>
          </p:cNvPr>
          <p:cNvGrpSpPr/>
          <p:nvPr/>
        </p:nvGrpSpPr>
        <p:grpSpPr>
          <a:xfrm>
            <a:off x="8438901" y="2727360"/>
            <a:ext cx="1097861" cy="1625714"/>
            <a:chOff x="8829426" y="2727360"/>
            <a:chExt cx="1097861" cy="1625714"/>
          </a:xfrm>
        </p:grpSpPr>
        <p:sp>
          <p:nvSpPr>
            <p:cNvPr id="455" name="矩形: 圆角 454">
              <a:extLst>
                <a:ext uri="{FF2B5EF4-FFF2-40B4-BE49-F238E27FC236}">
                  <a16:creationId xmlns:a16="http://schemas.microsoft.com/office/drawing/2014/main" id="{F37F6EFA-D419-DED3-18E2-628424A55080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: 圆角 450">
              <a:extLst>
                <a:ext uri="{FF2B5EF4-FFF2-40B4-BE49-F238E27FC236}">
                  <a16:creationId xmlns:a16="http://schemas.microsoft.com/office/drawing/2014/main" id="{55B4C153-78F7-6B2D-1E1B-04C59405FC01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: 圆角 451">
              <a:extLst>
                <a:ext uri="{FF2B5EF4-FFF2-40B4-BE49-F238E27FC236}">
                  <a16:creationId xmlns:a16="http://schemas.microsoft.com/office/drawing/2014/main" id="{37B5DDFA-AEF5-A761-CDF9-08377AEFAEF5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: 圆角 452">
              <a:extLst>
                <a:ext uri="{FF2B5EF4-FFF2-40B4-BE49-F238E27FC236}">
                  <a16:creationId xmlns:a16="http://schemas.microsoft.com/office/drawing/2014/main" id="{809ED23C-3CB3-5032-9CA3-26E12DAEB13D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E2D0BE22-72E3-81C4-75AC-BC508C879D04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458" name="箭头: 下 457">
            <a:extLst>
              <a:ext uri="{FF2B5EF4-FFF2-40B4-BE49-F238E27FC236}">
                <a16:creationId xmlns:a16="http://schemas.microsoft.com/office/drawing/2014/main" id="{71360908-1C3E-667C-8F80-D71FC1A50F7F}"/>
              </a:ext>
            </a:extLst>
          </p:cNvPr>
          <p:cNvSpPr/>
          <p:nvPr/>
        </p:nvSpPr>
        <p:spPr>
          <a:xfrm rot="16200000">
            <a:off x="1011684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Google Shape;403;p22">
            <a:extLst>
              <a:ext uri="{FF2B5EF4-FFF2-40B4-BE49-F238E27FC236}">
                <a16:creationId xmlns:a16="http://schemas.microsoft.com/office/drawing/2014/main" id="{87776B06-C37F-B952-FC04-8573CBE17D75}"/>
              </a:ext>
            </a:extLst>
          </p:cNvPr>
          <p:cNvSpPr/>
          <p:nvPr/>
        </p:nvSpPr>
        <p:spPr>
          <a:xfrm rot="5400000">
            <a:off x="983316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04;p22">
            <a:extLst>
              <a:ext uri="{FF2B5EF4-FFF2-40B4-BE49-F238E27FC236}">
                <a16:creationId xmlns:a16="http://schemas.microsoft.com/office/drawing/2014/main" id="{DA0163B2-9D51-B2EB-2080-C1B36E22E2B7}"/>
              </a:ext>
            </a:extLst>
          </p:cNvPr>
          <p:cNvSpPr/>
          <p:nvPr/>
        </p:nvSpPr>
        <p:spPr>
          <a:xfrm rot="5400000">
            <a:off x="1049455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箭头: 下 460">
            <a:extLst>
              <a:ext uri="{FF2B5EF4-FFF2-40B4-BE49-F238E27FC236}">
                <a16:creationId xmlns:a16="http://schemas.microsoft.com/office/drawing/2014/main" id="{5B2FED2C-EDB7-28A6-14E2-48F87BD771B0}"/>
              </a:ext>
            </a:extLst>
          </p:cNvPr>
          <p:cNvSpPr/>
          <p:nvPr/>
        </p:nvSpPr>
        <p:spPr>
          <a:xfrm rot="16200000">
            <a:off x="1081996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1A129E49-7418-0966-CFA7-B9FB86B10B58}"/>
              </a:ext>
            </a:extLst>
          </p:cNvPr>
          <p:cNvSpPr txBox="1"/>
          <p:nvPr/>
        </p:nvSpPr>
        <p:spPr>
          <a:xfrm>
            <a:off x="6010069" y="-58785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2A0D3AD6-30DC-526F-1279-CADED00889B9}"/>
              </a:ext>
            </a:extLst>
          </p:cNvPr>
          <p:cNvSpPr txBox="1"/>
          <p:nvPr/>
        </p:nvSpPr>
        <p:spPr>
          <a:xfrm>
            <a:off x="6010069" y="2139932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8933DFCD-78EC-2D40-FD12-0CD50B947CDC}"/>
              </a:ext>
            </a:extLst>
          </p:cNvPr>
          <p:cNvSpPr txBox="1"/>
          <p:nvPr/>
        </p:nvSpPr>
        <p:spPr>
          <a:xfrm>
            <a:off x="8400047" y="1924700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45E65313-D2F0-C420-7C78-D337419EEA39}"/>
              </a:ext>
            </a:extLst>
          </p:cNvPr>
          <p:cNvSpPr txBox="1"/>
          <p:nvPr/>
        </p:nvSpPr>
        <p:spPr>
          <a:xfrm>
            <a:off x="4048850" y="480381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03;p22">
            <a:extLst>
              <a:ext uri="{FF2B5EF4-FFF2-40B4-BE49-F238E27FC236}">
                <a16:creationId xmlns:a16="http://schemas.microsoft.com/office/drawing/2014/main" id="{D906FF67-65A3-1CC6-D628-CCDE42EE5902}"/>
              </a:ext>
            </a:extLst>
          </p:cNvPr>
          <p:cNvSpPr/>
          <p:nvPr/>
        </p:nvSpPr>
        <p:spPr>
          <a:xfrm rot="5400000">
            <a:off x="5986120" y="5663597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6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BAD8A-6BE9-15F3-394C-77CB43B5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E1349FBA-D653-5FD3-B845-70AD2F2BA8CB}"/>
              </a:ext>
            </a:extLst>
          </p:cNvPr>
          <p:cNvSpPr/>
          <p:nvPr/>
        </p:nvSpPr>
        <p:spPr>
          <a:xfrm>
            <a:off x="1556751" y="2247866"/>
            <a:ext cx="109158" cy="5238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3F6399-78A5-0D1E-DFA6-1E8870C22A98}"/>
              </a:ext>
            </a:extLst>
          </p:cNvPr>
          <p:cNvGrpSpPr/>
          <p:nvPr/>
        </p:nvGrpSpPr>
        <p:grpSpPr>
          <a:xfrm>
            <a:off x="57659" y="5488929"/>
            <a:ext cx="2466975" cy="476251"/>
            <a:chOff x="381333" y="5195026"/>
            <a:chExt cx="2466975" cy="47625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0076B1-4203-6C0D-67FE-E26E35ADE249}"/>
                </a:ext>
              </a:extLst>
            </p:cNvPr>
            <p:cNvSpPr/>
            <p:nvPr/>
          </p:nvSpPr>
          <p:spPr>
            <a:xfrm>
              <a:off x="381333" y="5195026"/>
              <a:ext cx="2466975" cy="476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2A93F3-0A84-5939-7ACB-721D08B081FF}"/>
                </a:ext>
              </a:extLst>
            </p:cNvPr>
            <p:cNvSpPr/>
            <p:nvPr/>
          </p:nvSpPr>
          <p:spPr>
            <a:xfrm>
              <a:off x="533733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550C08-7A78-69ED-2E3B-11B68D3B2A2B}"/>
                </a:ext>
              </a:extLst>
            </p:cNvPr>
            <p:cNvSpPr/>
            <p:nvPr/>
          </p:nvSpPr>
          <p:spPr>
            <a:xfrm>
              <a:off x="119538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7DD955-5D80-85B4-9CDE-77888986F3FB}"/>
                </a:ext>
              </a:extLst>
            </p:cNvPr>
            <p:cNvSpPr/>
            <p:nvPr/>
          </p:nvSpPr>
          <p:spPr>
            <a:xfrm>
              <a:off x="218155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3F6B3CE-2A3F-90CA-B920-F6418018D620}"/>
                </a:ext>
              </a:extLst>
            </p:cNvPr>
            <p:cNvSpPr txBox="1"/>
            <p:nvPr/>
          </p:nvSpPr>
          <p:spPr>
            <a:xfrm>
              <a:off x="1757694" y="524848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3FB0A31F-8026-2DF8-E79C-C7894E71ABFB}"/>
              </a:ext>
            </a:extLst>
          </p:cNvPr>
          <p:cNvGrpSpPr/>
          <p:nvPr/>
        </p:nvGrpSpPr>
        <p:grpSpPr>
          <a:xfrm>
            <a:off x="68462" y="554829"/>
            <a:ext cx="2386124" cy="1596032"/>
            <a:chOff x="68462" y="554829"/>
            <a:chExt cx="2386124" cy="1596032"/>
          </a:xfrm>
        </p:grpSpPr>
        <p:grpSp>
          <p:nvGrpSpPr>
            <p:cNvPr id="132" name="Google Shape;174;p19">
              <a:extLst>
                <a:ext uri="{FF2B5EF4-FFF2-40B4-BE49-F238E27FC236}">
                  <a16:creationId xmlns:a16="http://schemas.microsoft.com/office/drawing/2014/main" id="{A720C4C3-558C-D57C-3B41-A2D4A8D5818A}"/>
                </a:ext>
              </a:extLst>
            </p:cNvPr>
            <p:cNvGrpSpPr/>
            <p:nvPr/>
          </p:nvGrpSpPr>
          <p:grpSpPr>
            <a:xfrm>
              <a:off x="688664" y="554829"/>
              <a:ext cx="1765922" cy="1596032"/>
              <a:chOff x="2854300" y="1168125"/>
              <a:chExt cx="2904000" cy="2668950"/>
            </a:xfrm>
          </p:grpSpPr>
          <p:sp>
            <p:nvSpPr>
              <p:cNvPr id="133" name="Google Shape;175;p19">
                <a:extLst>
                  <a:ext uri="{FF2B5EF4-FFF2-40B4-BE49-F238E27FC236}">
                    <a16:creationId xmlns:a16="http://schemas.microsoft.com/office/drawing/2014/main" id="{59B04AC7-38B3-9376-262E-1D8F38DD763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;p19">
                <a:extLst>
                  <a:ext uri="{FF2B5EF4-FFF2-40B4-BE49-F238E27FC236}">
                    <a16:creationId xmlns:a16="http://schemas.microsoft.com/office/drawing/2014/main" id="{810CDCFF-0957-0DBB-9276-DF8DBD16D75B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7;p19">
                <a:extLst>
                  <a:ext uri="{FF2B5EF4-FFF2-40B4-BE49-F238E27FC236}">
                    <a16:creationId xmlns:a16="http://schemas.microsoft.com/office/drawing/2014/main" id="{58DD91F3-CF77-9550-3082-EAFBC71EDD0A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8;p19">
                <a:extLst>
                  <a:ext uri="{FF2B5EF4-FFF2-40B4-BE49-F238E27FC236}">
                    <a16:creationId xmlns:a16="http://schemas.microsoft.com/office/drawing/2014/main" id="{7FC4CFE3-DA21-91E3-23DC-9DC423805D88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;p19">
                <a:extLst>
                  <a:ext uri="{FF2B5EF4-FFF2-40B4-BE49-F238E27FC236}">
                    <a16:creationId xmlns:a16="http://schemas.microsoft.com/office/drawing/2014/main" id="{DFE704A2-D499-C326-7299-70A9F50FE385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0;p19">
                <a:extLst>
                  <a:ext uri="{FF2B5EF4-FFF2-40B4-BE49-F238E27FC236}">
                    <a16:creationId xmlns:a16="http://schemas.microsoft.com/office/drawing/2014/main" id="{DC7FA54A-F899-AE53-CFB4-B7CDF8821857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1;p19">
                <a:extLst>
                  <a:ext uri="{FF2B5EF4-FFF2-40B4-BE49-F238E27FC236}">
                    <a16:creationId xmlns:a16="http://schemas.microsoft.com/office/drawing/2014/main" id="{48493F54-E841-B243-5433-E0B812423D35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2;p19">
                <a:extLst>
                  <a:ext uri="{FF2B5EF4-FFF2-40B4-BE49-F238E27FC236}">
                    <a16:creationId xmlns:a16="http://schemas.microsoft.com/office/drawing/2014/main" id="{4DB59897-6D81-C23F-2434-A72ABDA50C7D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;p19">
                <a:extLst>
                  <a:ext uri="{FF2B5EF4-FFF2-40B4-BE49-F238E27FC236}">
                    <a16:creationId xmlns:a16="http://schemas.microsoft.com/office/drawing/2014/main" id="{938C0535-7886-7321-4E8E-494735560495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4;p19">
                <a:extLst>
                  <a:ext uri="{FF2B5EF4-FFF2-40B4-BE49-F238E27FC236}">
                    <a16:creationId xmlns:a16="http://schemas.microsoft.com/office/drawing/2014/main" id="{847BE3F2-580B-206B-ECC8-A8C8309D2BD7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5;p19">
                <a:extLst>
                  <a:ext uri="{FF2B5EF4-FFF2-40B4-BE49-F238E27FC236}">
                    <a16:creationId xmlns:a16="http://schemas.microsoft.com/office/drawing/2014/main" id="{2676B064-4B73-DC73-031D-EB75D2432E44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;p19">
                <a:extLst>
                  <a:ext uri="{FF2B5EF4-FFF2-40B4-BE49-F238E27FC236}">
                    <a16:creationId xmlns:a16="http://schemas.microsoft.com/office/drawing/2014/main" id="{C015F374-71E7-92B7-2BCE-CD59240C1EA6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;p19">
                <a:extLst>
                  <a:ext uri="{FF2B5EF4-FFF2-40B4-BE49-F238E27FC236}">
                    <a16:creationId xmlns:a16="http://schemas.microsoft.com/office/drawing/2014/main" id="{5E895903-002E-3B8C-538F-8404A94934B7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;p19">
                <a:extLst>
                  <a:ext uri="{FF2B5EF4-FFF2-40B4-BE49-F238E27FC236}">
                    <a16:creationId xmlns:a16="http://schemas.microsoft.com/office/drawing/2014/main" id="{30660E02-6863-4417-AAF9-65A1C2A239AE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9;p19">
                <a:extLst>
                  <a:ext uri="{FF2B5EF4-FFF2-40B4-BE49-F238E27FC236}">
                    <a16:creationId xmlns:a16="http://schemas.microsoft.com/office/drawing/2014/main" id="{D54DDFEC-5FE9-FAFC-2F55-252EA5AD45E8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0;p19">
                <a:extLst>
                  <a:ext uri="{FF2B5EF4-FFF2-40B4-BE49-F238E27FC236}">
                    <a16:creationId xmlns:a16="http://schemas.microsoft.com/office/drawing/2014/main" id="{1409D6D0-5D9C-8C37-EC83-C55ABDFA0986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1;p19">
                <a:extLst>
                  <a:ext uri="{FF2B5EF4-FFF2-40B4-BE49-F238E27FC236}">
                    <a16:creationId xmlns:a16="http://schemas.microsoft.com/office/drawing/2014/main" id="{0D6D5104-EAB0-FA59-BF9B-362B42631849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2;p19">
                <a:extLst>
                  <a:ext uri="{FF2B5EF4-FFF2-40B4-BE49-F238E27FC236}">
                    <a16:creationId xmlns:a16="http://schemas.microsoft.com/office/drawing/2014/main" id="{70C22286-723D-16DB-F6F7-33ABD42ACE18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3;p19">
                <a:extLst>
                  <a:ext uri="{FF2B5EF4-FFF2-40B4-BE49-F238E27FC236}">
                    <a16:creationId xmlns:a16="http://schemas.microsoft.com/office/drawing/2014/main" id="{F4A296F0-CB7E-ED68-BD0F-414303DAF8E3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4;p19">
                <a:extLst>
                  <a:ext uri="{FF2B5EF4-FFF2-40B4-BE49-F238E27FC236}">
                    <a16:creationId xmlns:a16="http://schemas.microsoft.com/office/drawing/2014/main" id="{0EFA0E3B-F81C-5A0A-18FE-498D05DC8788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5;p19">
                <a:extLst>
                  <a:ext uri="{FF2B5EF4-FFF2-40B4-BE49-F238E27FC236}">
                    <a16:creationId xmlns:a16="http://schemas.microsoft.com/office/drawing/2014/main" id="{13990A1E-BD53-D610-AFA9-798BC5F69AF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;p19">
                <a:extLst>
                  <a:ext uri="{FF2B5EF4-FFF2-40B4-BE49-F238E27FC236}">
                    <a16:creationId xmlns:a16="http://schemas.microsoft.com/office/drawing/2014/main" id="{078617C2-EF65-4C21-FCEA-A494B0CFD210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;p19">
                <a:extLst>
                  <a:ext uri="{FF2B5EF4-FFF2-40B4-BE49-F238E27FC236}">
                    <a16:creationId xmlns:a16="http://schemas.microsoft.com/office/drawing/2014/main" id="{CFC115B6-B3DB-BEE1-67AA-72E62C658789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;p19">
                <a:extLst>
                  <a:ext uri="{FF2B5EF4-FFF2-40B4-BE49-F238E27FC236}">
                    <a16:creationId xmlns:a16="http://schemas.microsoft.com/office/drawing/2014/main" id="{94604DB6-CF49-3F32-4513-6F3F489E113C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9;p19">
                <a:extLst>
                  <a:ext uri="{FF2B5EF4-FFF2-40B4-BE49-F238E27FC236}">
                    <a16:creationId xmlns:a16="http://schemas.microsoft.com/office/drawing/2014/main" id="{11F7EB98-E00D-AC44-93C7-6F5849A4A441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0;p19">
                <a:extLst>
                  <a:ext uri="{FF2B5EF4-FFF2-40B4-BE49-F238E27FC236}">
                    <a16:creationId xmlns:a16="http://schemas.microsoft.com/office/drawing/2014/main" id="{B70F4CD7-D98A-1EBE-94C4-56B6B1DD6CCB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953;p28">
              <a:extLst>
                <a:ext uri="{FF2B5EF4-FFF2-40B4-BE49-F238E27FC236}">
                  <a16:creationId xmlns:a16="http://schemas.microsoft.com/office/drawing/2014/main" id="{9B448231-173D-6BB9-2B94-7F8CFA2BCF04}"/>
                </a:ext>
              </a:extLst>
            </p:cNvPr>
            <p:cNvSpPr txBox="1"/>
            <p:nvPr/>
          </p:nvSpPr>
          <p:spPr>
            <a:xfrm>
              <a:off x="68462" y="1328038"/>
              <a:ext cx="4992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</a:t>
              </a:r>
              <a:r>
                <a:rPr lang="en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 </a:t>
              </a: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L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03F6E3DB-80DA-CFB5-7CCE-A85B729DA9AA}"/>
              </a:ext>
            </a:extLst>
          </p:cNvPr>
          <p:cNvGrpSpPr/>
          <p:nvPr/>
        </p:nvGrpSpPr>
        <p:grpSpPr>
          <a:xfrm>
            <a:off x="0" y="2868846"/>
            <a:ext cx="2538592" cy="1580167"/>
            <a:chOff x="0" y="3087372"/>
            <a:chExt cx="2538592" cy="1580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7892C1-A7C0-92D9-D2DF-B0B489F5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C85F7D-8414-8800-D06B-76C558542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60" name="Google Shape;953;p28">
              <a:extLst>
                <a:ext uri="{FF2B5EF4-FFF2-40B4-BE49-F238E27FC236}">
                  <a16:creationId xmlns:a16="http://schemas.microsoft.com/office/drawing/2014/main" id="{01247D90-3612-A44B-4E0E-ADD78C1448AF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C)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61" name="Google Shape;953;p28">
              <a:extLst>
                <a:ext uri="{FF2B5EF4-FFF2-40B4-BE49-F238E27FC236}">
                  <a16:creationId xmlns:a16="http://schemas.microsoft.com/office/drawing/2014/main" id="{FB24DA59-8F74-8E73-BE00-BBBA464EB1A4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EA5A96BE-51FD-049E-BD72-B88FA3AD0236}"/>
              </a:ext>
            </a:extLst>
          </p:cNvPr>
          <p:cNvSpPr/>
          <p:nvPr/>
        </p:nvSpPr>
        <p:spPr>
          <a:xfrm rot="16200000">
            <a:off x="2751548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Google Shape;380;p22">
            <a:extLst>
              <a:ext uri="{FF2B5EF4-FFF2-40B4-BE49-F238E27FC236}">
                <a16:creationId xmlns:a16="http://schemas.microsoft.com/office/drawing/2014/main" id="{5496A031-8D9D-CC03-A162-620539B6B96A}"/>
              </a:ext>
            </a:extLst>
          </p:cNvPr>
          <p:cNvSpPr/>
          <p:nvPr/>
        </p:nvSpPr>
        <p:spPr>
          <a:xfrm>
            <a:off x="3027300" y="114953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808A8531-9BA7-E7A5-BD10-EDBE1A2F35F1}"/>
              </a:ext>
            </a:extLst>
          </p:cNvPr>
          <p:cNvSpPr/>
          <p:nvPr/>
        </p:nvSpPr>
        <p:spPr>
          <a:xfrm rot="16200000">
            <a:off x="4739160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E8597983-D211-FDB1-746E-60637C977E11}"/>
              </a:ext>
            </a:extLst>
          </p:cNvPr>
          <p:cNvGrpSpPr/>
          <p:nvPr/>
        </p:nvGrpSpPr>
        <p:grpSpPr>
          <a:xfrm>
            <a:off x="5126227" y="529700"/>
            <a:ext cx="183489" cy="1645302"/>
            <a:chOff x="5115013" y="554829"/>
            <a:chExt cx="183489" cy="1645302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B2A3C1B3-031C-A261-6254-A4F4C99B9D02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Google Shape;78;p16">
                <a:extLst>
                  <a:ext uri="{FF2B5EF4-FFF2-40B4-BE49-F238E27FC236}">
                    <a16:creationId xmlns:a16="http://schemas.microsoft.com/office/drawing/2014/main" id="{0A0F591D-DB6D-9B39-445C-12E1262DC8BF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79;p16">
                <a:extLst>
                  <a:ext uri="{FF2B5EF4-FFF2-40B4-BE49-F238E27FC236}">
                    <a16:creationId xmlns:a16="http://schemas.microsoft.com/office/drawing/2014/main" id="{33B54E59-CC17-BAD8-CAD5-D755B3A327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80;p16">
                <a:extLst>
                  <a:ext uri="{FF2B5EF4-FFF2-40B4-BE49-F238E27FC236}">
                    <a16:creationId xmlns:a16="http://schemas.microsoft.com/office/drawing/2014/main" id="{3F352827-C61C-D354-3817-F8933C79E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81;p16">
                <a:extLst>
                  <a:ext uri="{FF2B5EF4-FFF2-40B4-BE49-F238E27FC236}">
                    <a16:creationId xmlns:a16="http://schemas.microsoft.com/office/drawing/2014/main" id="{BF4ED834-034B-C944-03A7-D34594710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82;p16">
                <a:extLst>
                  <a:ext uri="{FF2B5EF4-FFF2-40B4-BE49-F238E27FC236}">
                    <a16:creationId xmlns:a16="http://schemas.microsoft.com/office/drawing/2014/main" id="{155F83F1-5824-4AED-B8D3-60931F695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83;p16">
                <a:extLst>
                  <a:ext uri="{FF2B5EF4-FFF2-40B4-BE49-F238E27FC236}">
                    <a16:creationId xmlns:a16="http://schemas.microsoft.com/office/drawing/2014/main" id="{6113EEEA-F0B4-3AB0-AEF3-1961686D4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4;p16">
                <a:extLst>
                  <a:ext uri="{FF2B5EF4-FFF2-40B4-BE49-F238E27FC236}">
                    <a16:creationId xmlns:a16="http://schemas.microsoft.com/office/drawing/2014/main" id="{3B03D597-E775-ABD4-89F5-7393535F43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538A7B74-0A1F-0A79-3343-145C51F567AF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3D619A2-3E7D-F736-6DD0-92E750D2F9F4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5308802" y="63041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AEA8FDBC-52D8-A8B5-8EF0-D7C7633C4887}"/>
              </a:ext>
            </a:extLst>
          </p:cNvPr>
          <p:cNvCxnSpPr/>
          <p:nvPr/>
        </p:nvCxnSpPr>
        <p:spPr>
          <a:xfrm>
            <a:off x="5308802" y="207753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9F6A01D-645C-B073-559A-9303B4596870}"/>
              </a:ext>
            </a:extLst>
          </p:cNvPr>
          <p:cNvCxnSpPr>
            <a:cxnSpLocks/>
          </p:cNvCxnSpPr>
          <p:nvPr/>
        </p:nvCxnSpPr>
        <p:spPr>
          <a:xfrm flipH="1">
            <a:off x="5479411" y="63041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A7845601-1916-2545-A5C2-4C2C8B735102}"/>
              </a:ext>
            </a:extLst>
          </p:cNvPr>
          <p:cNvCxnSpPr/>
          <p:nvPr/>
        </p:nvCxnSpPr>
        <p:spPr>
          <a:xfrm>
            <a:off x="5308802" y="113109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739775A4-7B40-92CA-46D4-73357CFFCA9C}"/>
              </a:ext>
            </a:extLst>
          </p:cNvPr>
          <p:cNvCxnSpPr/>
          <p:nvPr/>
        </p:nvCxnSpPr>
        <p:spPr>
          <a:xfrm>
            <a:off x="5310630" y="169545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箭头: 下 205">
            <a:extLst>
              <a:ext uri="{FF2B5EF4-FFF2-40B4-BE49-F238E27FC236}">
                <a16:creationId xmlns:a16="http://schemas.microsoft.com/office/drawing/2014/main" id="{2AAEFE98-48F5-4E02-EFB6-A06BB30A9AC9}"/>
              </a:ext>
            </a:extLst>
          </p:cNvPr>
          <p:cNvSpPr/>
          <p:nvPr/>
        </p:nvSpPr>
        <p:spPr>
          <a:xfrm rot="16200000">
            <a:off x="5547728" y="122477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BD5173A-EF58-CFFB-ADEC-F4338A70C9A4}"/>
              </a:ext>
            </a:extLst>
          </p:cNvPr>
          <p:cNvGrpSpPr/>
          <p:nvPr/>
        </p:nvGrpSpPr>
        <p:grpSpPr>
          <a:xfrm>
            <a:off x="5885299" y="554829"/>
            <a:ext cx="1132784" cy="1595045"/>
            <a:chOff x="5885299" y="554829"/>
            <a:chExt cx="1132784" cy="1595045"/>
          </a:xfrm>
        </p:grpSpPr>
        <p:sp>
          <p:nvSpPr>
            <p:cNvPr id="207" name="梯形 206">
              <a:extLst>
                <a:ext uri="{FF2B5EF4-FFF2-40B4-BE49-F238E27FC236}">
                  <a16:creationId xmlns:a16="http://schemas.microsoft.com/office/drawing/2014/main" id="{1FEE107F-B1ED-C1A2-3A8E-B3008F96A157}"/>
                </a:ext>
              </a:extLst>
            </p:cNvPr>
            <p:cNvSpPr/>
            <p:nvPr/>
          </p:nvSpPr>
          <p:spPr>
            <a:xfrm rot="5400000">
              <a:off x="5654168" y="78596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CA99C89D-4612-084B-1D55-CFC29E8DAAE2}"/>
                </a:ext>
              </a:extLst>
            </p:cNvPr>
            <p:cNvSpPr/>
            <p:nvPr/>
          </p:nvSpPr>
          <p:spPr>
            <a:xfrm>
              <a:off x="6740921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37C2F907-C86B-A48E-5DA7-BAA679D5223E}"/>
                </a:ext>
              </a:extLst>
            </p:cNvPr>
            <p:cNvSpPr/>
            <p:nvPr/>
          </p:nvSpPr>
          <p:spPr>
            <a:xfrm>
              <a:off x="6270556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BC9F0C94-CA8E-3C68-9D4D-72234AA5886F}"/>
                </a:ext>
              </a:extLst>
            </p:cNvPr>
            <p:cNvSpPr/>
            <p:nvPr/>
          </p:nvSpPr>
          <p:spPr>
            <a:xfrm>
              <a:off x="5989173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5DB20829-0364-58E3-F1EC-0C021A6B8442}"/>
                </a:ext>
              </a:extLst>
            </p:cNvPr>
            <p:cNvSpPr txBox="1"/>
            <p:nvPr/>
          </p:nvSpPr>
          <p:spPr>
            <a:xfrm>
              <a:off x="6446421" y="119205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C127DB7B-7CEA-A7C2-59D9-E13FA3E5DC70}"/>
              </a:ext>
            </a:extLst>
          </p:cNvPr>
          <p:cNvSpPr/>
          <p:nvPr/>
        </p:nvSpPr>
        <p:spPr>
          <a:xfrm rot="16200000">
            <a:off x="2751548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Google Shape;380;p22">
            <a:extLst>
              <a:ext uri="{FF2B5EF4-FFF2-40B4-BE49-F238E27FC236}">
                <a16:creationId xmlns:a16="http://schemas.microsoft.com/office/drawing/2014/main" id="{ED1E8434-9F79-B984-1EBF-CB88E595FAD9}"/>
              </a:ext>
            </a:extLst>
          </p:cNvPr>
          <p:cNvSpPr/>
          <p:nvPr/>
        </p:nvSpPr>
        <p:spPr>
          <a:xfrm>
            <a:off x="3027300" y="332946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354EED07-D846-9A8D-DB43-AFADE912F8CE}"/>
              </a:ext>
            </a:extLst>
          </p:cNvPr>
          <p:cNvSpPr/>
          <p:nvPr/>
        </p:nvSpPr>
        <p:spPr>
          <a:xfrm rot="16200000">
            <a:off x="4739160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741998FF-DF01-DF39-D008-E5303A450FE4}"/>
              </a:ext>
            </a:extLst>
          </p:cNvPr>
          <p:cNvGrpSpPr/>
          <p:nvPr/>
        </p:nvGrpSpPr>
        <p:grpSpPr>
          <a:xfrm>
            <a:off x="5126227" y="2709630"/>
            <a:ext cx="183489" cy="1645302"/>
            <a:chOff x="5126227" y="2709630"/>
            <a:chExt cx="183489" cy="1645302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BEC292FE-FCDC-B371-FBA5-B0A84AFA5EA5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20" name="Google Shape;78;p16">
                <a:extLst>
                  <a:ext uri="{FF2B5EF4-FFF2-40B4-BE49-F238E27FC236}">
                    <a16:creationId xmlns:a16="http://schemas.microsoft.com/office/drawing/2014/main" id="{A30BBEC6-7B6C-E3B2-E011-1AC1580B9E81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" name="Google Shape;79;p16">
                <a:extLst>
                  <a:ext uri="{FF2B5EF4-FFF2-40B4-BE49-F238E27FC236}">
                    <a16:creationId xmlns:a16="http://schemas.microsoft.com/office/drawing/2014/main" id="{8457FD84-635A-5A5B-A990-A5CC39AF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80;p16">
                <a:extLst>
                  <a:ext uri="{FF2B5EF4-FFF2-40B4-BE49-F238E27FC236}">
                    <a16:creationId xmlns:a16="http://schemas.microsoft.com/office/drawing/2014/main" id="{C290CD45-AAE3-4C63-4122-EAEBCF73E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81;p16">
                <a:extLst>
                  <a:ext uri="{FF2B5EF4-FFF2-40B4-BE49-F238E27FC236}">
                    <a16:creationId xmlns:a16="http://schemas.microsoft.com/office/drawing/2014/main" id="{8D18C815-655D-E2BE-5A5F-8F4AB767D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82;p16">
                <a:extLst>
                  <a:ext uri="{FF2B5EF4-FFF2-40B4-BE49-F238E27FC236}">
                    <a16:creationId xmlns:a16="http://schemas.microsoft.com/office/drawing/2014/main" id="{E5909FD4-6461-9724-A6E1-41FB93DFB3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83;p16">
                <a:extLst>
                  <a:ext uri="{FF2B5EF4-FFF2-40B4-BE49-F238E27FC236}">
                    <a16:creationId xmlns:a16="http://schemas.microsoft.com/office/drawing/2014/main" id="{48552D37-8C8A-2EC7-BAAC-7B5385DEF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84;p16">
                <a:extLst>
                  <a:ext uri="{FF2B5EF4-FFF2-40B4-BE49-F238E27FC236}">
                    <a16:creationId xmlns:a16="http://schemas.microsoft.com/office/drawing/2014/main" id="{A6765341-26DB-DC35-8808-B6CFA9796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B0E5EA3D-8AFE-86EC-18FE-AB5111312C0C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F546306-1867-1AAE-0881-FBE0DACFE464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5308802" y="281034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0478C326-C57E-CC94-6F8B-0181A229AFB2}"/>
              </a:ext>
            </a:extLst>
          </p:cNvPr>
          <p:cNvCxnSpPr/>
          <p:nvPr/>
        </p:nvCxnSpPr>
        <p:spPr>
          <a:xfrm>
            <a:off x="5308802" y="425746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F80092AE-EF2F-CF11-CAE1-5F22ACA428D6}"/>
              </a:ext>
            </a:extLst>
          </p:cNvPr>
          <p:cNvCxnSpPr>
            <a:cxnSpLocks/>
          </p:cNvCxnSpPr>
          <p:nvPr/>
        </p:nvCxnSpPr>
        <p:spPr>
          <a:xfrm flipH="1">
            <a:off x="5479411" y="281034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BD8A8138-F48D-6F36-204D-48AD2C408CFA}"/>
              </a:ext>
            </a:extLst>
          </p:cNvPr>
          <p:cNvCxnSpPr/>
          <p:nvPr/>
        </p:nvCxnSpPr>
        <p:spPr>
          <a:xfrm>
            <a:off x="5308802" y="331102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85E2A498-0636-FA91-244B-481D5B0F6936}"/>
              </a:ext>
            </a:extLst>
          </p:cNvPr>
          <p:cNvCxnSpPr/>
          <p:nvPr/>
        </p:nvCxnSpPr>
        <p:spPr>
          <a:xfrm>
            <a:off x="5310630" y="387538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箭头: 下 231">
            <a:extLst>
              <a:ext uri="{FF2B5EF4-FFF2-40B4-BE49-F238E27FC236}">
                <a16:creationId xmlns:a16="http://schemas.microsoft.com/office/drawing/2014/main" id="{D5912630-3D32-690D-BE53-7B8CC7D06390}"/>
              </a:ext>
            </a:extLst>
          </p:cNvPr>
          <p:cNvSpPr/>
          <p:nvPr/>
        </p:nvSpPr>
        <p:spPr>
          <a:xfrm rot="16200000">
            <a:off x="5547728" y="340470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9C70A86B-C6B8-FBCD-D880-EAA8223AD6E6}"/>
              </a:ext>
            </a:extLst>
          </p:cNvPr>
          <p:cNvGrpSpPr/>
          <p:nvPr/>
        </p:nvGrpSpPr>
        <p:grpSpPr>
          <a:xfrm>
            <a:off x="5885299" y="2734759"/>
            <a:ext cx="1132784" cy="1595045"/>
            <a:chOff x="5885299" y="2734759"/>
            <a:chExt cx="1132784" cy="1595045"/>
          </a:xfrm>
        </p:grpSpPr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4B2624D5-A058-C51A-39DD-D278E33CA521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FCA3D502-FB91-9D41-110F-618F7BEF0DF1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F32362ED-9E79-DDD8-111B-4E96BD0A9525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9E32C95B-DF03-43A4-F278-6C4144735919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210E981C-8DEF-F193-DEA3-FB584C7BD988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1A016108-22D7-2684-EEDE-F172FB42EB34}"/>
              </a:ext>
            </a:extLst>
          </p:cNvPr>
          <p:cNvSpPr/>
          <p:nvPr/>
        </p:nvSpPr>
        <p:spPr>
          <a:xfrm>
            <a:off x="3738988" y="5616818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287FE8AA-3DDC-DFE1-8E72-F4FE6790B304}"/>
              </a:ext>
            </a:extLst>
          </p:cNvPr>
          <p:cNvSpPr/>
          <p:nvPr/>
        </p:nvSpPr>
        <p:spPr>
          <a:xfrm rot="16200000">
            <a:off x="2793524" y="557510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25271A71-191C-318D-B680-6E2A76B46321}"/>
              </a:ext>
            </a:extLst>
          </p:cNvPr>
          <p:cNvSpPr/>
          <p:nvPr/>
        </p:nvSpPr>
        <p:spPr>
          <a:xfrm>
            <a:off x="7108220" y="529701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5D15AA8F-F21B-CD5D-AEA7-C796940D286E}"/>
              </a:ext>
            </a:extLst>
          </p:cNvPr>
          <p:cNvSpPr/>
          <p:nvPr/>
        </p:nvSpPr>
        <p:spPr>
          <a:xfrm>
            <a:off x="7108220" y="2698635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8" name="Google Shape;320;p20">
            <a:extLst>
              <a:ext uri="{FF2B5EF4-FFF2-40B4-BE49-F238E27FC236}">
                <a16:creationId xmlns:a16="http://schemas.microsoft.com/office/drawing/2014/main" id="{6B1F9123-E092-22A1-EA31-3D830B04454C}"/>
              </a:ext>
            </a:extLst>
          </p:cNvPr>
          <p:cNvGrpSpPr/>
          <p:nvPr/>
        </p:nvGrpSpPr>
        <p:grpSpPr>
          <a:xfrm>
            <a:off x="7519946" y="1051727"/>
            <a:ext cx="257396" cy="257396"/>
            <a:chOff x="7503475" y="3745100"/>
            <a:chExt cx="535200" cy="535200"/>
          </a:xfrm>
          <a:noFill/>
        </p:grpSpPr>
        <p:pic>
          <p:nvPicPr>
            <p:cNvPr id="329" name="Google Shape;321;p20" descr="+" title="MathEquation,#585858">
              <a:extLst>
                <a:ext uri="{FF2B5EF4-FFF2-40B4-BE49-F238E27FC236}">
                  <a16:creationId xmlns:a16="http://schemas.microsoft.com/office/drawing/2014/main" id="{6D0442A0-0DAB-44D3-0AB8-C5C17AC3EE9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30" name="Google Shape;322;p20">
              <a:extLst>
                <a:ext uri="{FF2B5EF4-FFF2-40B4-BE49-F238E27FC236}">
                  <a16:creationId xmlns:a16="http://schemas.microsoft.com/office/drawing/2014/main" id="{6EE06CED-D101-9171-C47A-2F69BBAF3CFF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66E1FB8E-7E6D-5260-CE25-793A32D0F414}"/>
              </a:ext>
            </a:extLst>
          </p:cNvPr>
          <p:cNvGrpSpPr/>
          <p:nvPr/>
        </p:nvGrpSpPr>
        <p:grpSpPr>
          <a:xfrm>
            <a:off x="7074790" y="777567"/>
            <a:ext cx="257395" cy="1470300"/>
            <a:chOff x="7074790" y="777567"/>
            <a:chExt cx="257395" cy="1470300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B3E3C6E-5909-0AF0-F99C-C1AAE93D67F8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89" name="Google Shape;78;p16">
                <a:extLst>
                  <a:ext uri="{FF2B5EF4-FFF2-40B4-BE49-F238E27FC236}">
                    <a16:creationId xmlns:a16="http://schemas.microsoft.com/office/drawing/2014/main" id="{EF8EBB01-EF4F-832E-0C79-A602D1312139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79;p16">
                <a:extLst>
                  <a:ext uri="{FF2B5EF4-FFF2-40B4-BE49-F238E27FC236}">
                    <a16:creationId xmlns:a16="http://schemas.microsoft.com/office/drawing/2014/main" id="{1FA8C351-B0D6-22D3-0D6F-FE9BF1B2A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80;p16">
                <a:extLst>
                  <a:ext uri="{FF2B5EF4-FFF2-40B4-BE49-F238E27FC236}">
                    <a16:creationId xmlns:a16="http://schemas.microsoft.com/office/drawing/2014/main" id="{B308FB7F-7CD8-BC59-9FF8-383189915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81;p16">
                <a:extLst>
                  <a:ext uri="{FF2B5EF4-FFF2-40B4-BE49-F238E27FC236}">
                    <a16:creationId xmlns:a16="http://schemas.microsoft.com/office/drawing/2014/main" id="{56F029F1-E028-7026-F199-5DBDAB482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82;p16">
                <a:extLst>
                  <a:ext uri="{FF2B5EF4-FFF2-40B4-BE49-F238E27FC236}">
                    <a16:creationId xmlns:a16="http://schemas.microsoft.com/office/drawing/2014/main" id="{8AB30EE6-97D7-A1AD-2908-B225720D1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83;p16">
                <a:extLst>
                  <a:ext uri="{FF2B5EF4-FFF2-40B4-BE49-F238E27FC236}">
                    <a16:creationId xmlns:a16="http://schemas.microsoft.com/office/drawing/2014/main" id="{B609202E-9B4F-745A-B4A7-003C22D4A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84;p16">
                <a:extLst>
                  <a:ext uri="{FF2B5EF4-FFF2-40B4-BE49-F238E27FC236}">
                    <a16:creationId xmlns:a16="http://schemas.microsoft.com/office/drawing/2014/main" id="{798F9322-FC68-9E3C-D0CC-6324AFB0E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C08FBFDA-95BC-B51F-EF56-4BA80D5F7EE4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3C1E0642-D77A-C410-62C0-31FCDA629713}"/>
              </a:ext>
            </a:extLst>
          </p:cNvPr>
          <p:cNvGrpSpPr/>
          <p:nvPr/>
        </p:nvGrpSpPr>
        <p:grpSpPr>
          <a:xfrm>
            <a:off x="7074790" y="2947498"/>
            <a:ext cx="257395" cy="1470300"/>
            <a:chOff x="7074790" y="2947498"/>
            <a:chExt cx="257395" cy="1470300"/>
          </a:xfrm>
        </p:grpSpPr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E9608E2F-3AE8-5F09-7C23-5413266C224B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Google Shape;78;p16">
                <a:extLst>
                  <a:ext uri="{FF2B5EF4-FFF2-40B4-BE49-F238E27FC236}">
                    <a16:creationId xmlns:a16="http://schemas.microsoft.com/office/drawing/2014/main" id="{CF179737-6AA3-A60F-209B-F3212D985631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79;p16">
                <a:extLst>
                  <a:ext uri="{FF2B5EF4-FFF2-40B4-BE49-F238E27FC236}">
                    <a16:creationId xmlns:a16="http://schemas.microsoft.com/office/drawing/2014/main" id="{C5DF2847-A42A-BE49-CFEB-DEF8079DEA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80;p16">
                <a:extLst>
                  <a:ext uri="{FF2B5EF4-FFF2-40B4-BE49-F238E27FC236}">
                    <a16:creationId xmlns:a16="http://schemas.microsoft.com/office/drawing/2014/main" id="{6DF8D8DF-AB31-3C4B-80B2-C1DF09A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81;p16">
                <a:extLst>
                  <a:ext uri="{FF2B5EF4-FFF2-40B4-BE49-F238E27FC236}">
                    <a16:creationId xmlns:a16="http://schemas.microsoft.com/office/drawing/2014/main" id="{B27A60E8-27CF-1737-DA4E-19CE6364E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82;p16">
                <a:extLst>
                  <a:ext uri="{FF2B5EF4-FFF2-40B4-BE49-F238E27FC236}">
                    <a16:creationId xmlns:a16="http://schemas.microsoft.com/office/drawing/2014/main" id="{7BBAC0C8-767E-4F92-4E29-6EBBB885E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83;p16">
                <a:extLst>
                  <a:ext uri="{FF2B5EF4-FFF2-40B4-BE49-F238E27FC236}">
                    <a16:creationId xmlns:a16="http://schemas.microsoft.com/office/drawing/2014/main" id="{8CBF4111-7666-D44A-E4B2-51A5FD317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84;p16">
                <a:extLst>
                  <a:ext uri="{FF2B5EF4-FFF2-40B4-BE49-F238E27FC236}">
                    <a16:creationId xmlns:a16="http://schemas.microsoft.com/office/drawing/2014/main" id="{C1FC56EF-1226-5EDC-EEE4-9ACEC1E79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D6C286F4-07DB-2FE3-C9E0-2ECE3E1F5E41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A4E908-621A-98A3-3B5B-8076A1FF966A}"/>
              </a:ext>
            </a:extLst>
          </p:cNvPr>
          <p:cNvGrpSpPr/>
          <p:nvPr/>
        </p:nvGrpSpPr>
        <p:grpSpPr>
          <a:xfrm>
            <a:off x="8061679" y="1965539"/>
            <a:ext cx="257396" cy="3282492"/>
            <a:chOff x="8061679" y="1079714"/>
            <a:chExt cx="257396" cy="3282492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BEAA6D0B-2AEA-FA22-15C0-95834BE4422C}"/>
                </a:ext>
              </a:extLst>
            </p:cNvPr>
            <p:cNvGrpSpPr/>
            <p:nvPr/>
          </p:nvGrpSpPr>
          <p:grpSpPr>
            <a:xfrm>
              <a:off x="8061679" y="1356160"/>
              <a:ext cx="257395" cy="1470300"/>
              <a:chOff x="7074790" y="777567"/>
              <a:chExt cx="257395" cy="1470300"/>
            </a:xfrm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8D790C31-F340-7771-B1A2-381B6F3CBED8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39" name="Google Shape;78;p16">
                  <a:extLst>
                    <a:ext uri="{FF2B5EF4-FFF2-40B4-BE49-F238E27FC236}">
                      <a16:creationId xmlns:a16="http://schemas.microsoft.com/office/drawing/2014/main" id="{C935C2C0-9F51-B7DC-AD1C-CEB19FA7FB47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0" name="Google Shape;79;p16">
                  <a:extLst>
                    <a:ext uri="{FF2B5EF4-FFF2-40B4-BE49-F238E27FC236}">
                      <a16:creationId xmlns:a16="http://schemas.microsoft.com/office/drawing/2014/main" id="{76F54930-2A83-1173-6E72-9462B7121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80;p16">
                  <a:extLst>
                    <a:ext uri="{FF2B5EF4-FFF2-40B4-BE49-F238E27FC236}">
                      <a16:creationId xmlns:a16="http://schemas.microsoft.com/office/drawing/2014/main" id="{CB5A99EF-4729-6418-8A0A-F9A4049C5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81;p16">
                  <a:extLst>
                    <a:ext uri="{FF2B5EF4-FFF2-40B4-BE49-F238E27FC236}">
                      <a16:creationId xmlns:a16="http://schemas.microsoft.com/office/drawing/2014/main" id="{AAA3B977-B0AE-1B36-FD5D-95D430D94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82;p16">
                  <a:extLst>
                    <a:ext uri="{FF2B5EF4-FFF2-40B4-BE49-F238E27FC236}">
                      <a16:creationId xmlns:a16="http://schemas.microsoft.com/office/drawing/2014/main" id="{610E891B-A201-79B9-D120-53B034A14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83;p16">
                  <a:extLst>
                    <a:ext uri="{FF2B5EF4-FFF2-40B4-BE49-F238E27FC236}">
                      <a16:creationId xmlns:a16="http://schemas.microsoft.com/office/drawing/2014/main" id="{6DB56287-AD31-FB96-B64A-7C1479C3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84;p16">
                  <a:extLst>
                    <a:ext uri="{FF2B5EF4-FFF2-40B4-BE49-F238E27FC236}">
                      <a16:creationId xmlns:a16="http://schemas.microsoft.com/office/drawing/2014/main" id="{9083C955-90D7-DEBB-C990-3597FF0EA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52CD3CFB-70EE-648A-AC9A-4480648773B9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D06BA7F-CF2C-449B-1653-CE8B06D990ED}"/>
                </a:ext>
              </a:extLst>
            </p:cNvPr>
            <p:cNvGrpSpPr/>
            <p:nvPr/>
          </p:nvGrpSpPr>
          <p:grpSpPr>
            <a:xfrm>
              <a:off x="8061680" y="2891906"/>
              <a:ext cx="257395" cy="1470300"/>
              <a:chOff x="7074790" y="2947498"/>
              <a:chExt cx="257395" cy="1470300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4D9E6475-7F9B-D93C-197B-596CCAD48D75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Google Shape;78;p16">
                  <a:extLst>
                    <a:ext uri="{FF2B5EF4-FFF2-40B4-BE49-F238E27FC236}">
                      <a16:creationId xmlns:a16="http://schemas.microsoft.com/office/drawing/2014/main" id="{B2BC8E7B-CC3A-CAD7-25C9-002E019A4520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" name="Google Shape;79;p16">
                  <a:extLst>
                    <a:ext uri="{FF2B5EF4-FFF2-40B4-BE49-F238E27FC236}">
                      <a16:creationId xmlns:a16="http://schemas.microsoft.com/office/drawing/2014/main" id="{A79E4416-F094-96FF-0DF8-665C7A539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80;p16">
                  <a:extLst>
                    <a:ext uri="{FF2B5EF4-FFF2-40B4-BE49-F238E27FC236}">
                      <a16:creationId xmlns:a16="http://schemas.microsoft.com/office/drawing/2014/main" id="{19DAA19C-36FB-1A96-3A24-7D3554489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81;p16">
                  <a:extLst>
                    <a:ext uri="{FF2B5EF4-FFF2-40B4-BE49-F238E27FC236}">
                      <a16:creationId xmlns:a16="http://schemas.microsoft.com/office/drawing/2014/main" id="{E6ECF688-564C-CF62-2E21-C96065257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82;p16">
                  <a:extLst>
                    <a:ext uri="{FF2B5EF4-FFF2-40B4-BE49-F238E27FC236}">
                      <a16:creationId xmlns:a16="http://schemas.microsoft.com/office/drawing/2014/main" id="{08ECF755-211B-ED60-4BB4-2A769A6DD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83;p16">
                  <a:extLst>
                    <a:ext uri="{FF2B5EF4-FFF2-40B4-BE49-F238E27FC236}">
                      <a16:creationId xmlns:a16="http://schemas.microsoft.com/office/drawing/2014/main" id="{7B1F6773-473E-3883-650F-C3FF1703B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84;p16">
                  <a:extLst>
                    <a:ext uri="{FF2B5EF4-FFF2-40B4-BE49-F238E27FC236}">
                      <a16:creationId xmlns:a16="http://schemas.microsoft.com/office/drawing/2014/main" id="{38222435-9064-CEFE-3A79-39DC7CB3B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3" name="矩形: 圆角 362">
                <a:extLst>
                  <a:ext uri="{FF2B5EF4-FFF2-40B4-BE49-F238E27FC236}">
                    <a16:creationId xmlns:a16="http://schemas.microsoft.com/office/drawing/2014/main" id="{F366E842-AD39-A186-61E0-496B05D4E36B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83932094-570D-76A2-1B51-F2ADB5B37FE6}"/>
                </a:ext>
              </a:extLst>
            </p:cNvPr>
            <p:cNvSpPr/>
            <p:nvPr/>
          </p:nvSpPr>
          <p:spPr>
            <a:xfrm>
              <a:off x="8091445" y="1079714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27A1750A-F4BA-77F1-29ED-2E58FEFB98EA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7290795" y="630413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81C69504-2A9B-8209-A32A-81D3E5AA3BEA}"/>
              </a:ext>
            </a:extLst>
          </p:cNvPr>
          <p:cNvCxnSpPr>
            <a:cxnSpLocks/>
            <a:stCxn id="308" idx="3"/>
          </p:cNvCxnSpPr>
          <p:nvPr/>
        </p:nvCxnSpPr>
        <p:spPr>
          <a:xfrm>
            <a:off x="7290795" y="2799347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BD826D74-DCA2-2C54-5BA9-0FC91A6F9356}"/>
              </a:ext>
            </a:extLst>
          </p:cNvPr>
          <p:cNvCxnSpPr>
            <a:endCxn id="330" idx="0"/>
          </p:cNvCxnSpPr>
          <p:nvPr/>
        </p:nvCxnSpPr>
        <p:spPr>
          <a:xfrm>
            <a:off x="7648644" y="627224"/>
            <a:ext cx="0" cy="424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924EE7CD-87C1-4682-8D7E-991780A62DFC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7609661" y="1309123"/>
            <a:ext cx="38983" cy="440840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箭头: 下 403">
            <a:extLst>
              <a:ext uri="{FF2B5EF4-FFF2-40B4-BE49-F238E27FC236}">
                <a16:creationId xmlns:a16="http://schemas.microsoft.com/office/drawing/2014/main" id="{AEBD51A2-14F9-335B-54A7-50A6D79E304C}"/>
              </a:ext>
            </a:extLst>
          </p:cNvPr>
          <p:cNvSpPr/>
          <p:nvPr/>
        </p:nvSpPr>
        <p:spPr>
          <a:xfrm rot="16200000">
            <a:off x="7547595" y="2063530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箭头: 下 404">
            <a:extLst>
              <a:ext uri="{FF2B5EF4-FFF2-40B4-BE49-F238E27FC236}">
                <a16:creationId xmlns:a16="http://schemas.microsoft.com/office/drawing/2014/main" id="{5942E585-3976-4984-1CBE-E4D848758069}"/>
              </a:ext>
            </a:extLst>
          </p:cNvPr>
          <p:cNvSpPr/>
          <p:nvPr/>
        </p:nvSpPr>
        <p:spPr>
          <a:xfrm rot="16200000">
            <a:off x="7547596" y="39780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A554925-1042-4552-BFE6-1BB723BC9ADF}"/>
              </a:ext>
            </a:extLst>
          </p:cNvPr>
          <p:cNvGrpSpPr/>
          <p:nvPr/>
        </p:nvGrpSpPr>
        <p:grpSpPr>
          <a:xfrm>
            <a:off x="9673058" y="1966127"/>
            <a:ext cx="257396" cy="3282492"/>
            <a:chOff x="9673058" y="1051727"/>
            <a:chExt cx="257396" cy="3282492"/>
          </a:xfrm>
        </p:grpSpPr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DC055517-3828-01ED-5806-DD99A7FFE3F5}"/>
                </a:ext>
              </a:extLst>
            </p:cNvPr>
            <p:cNvGrpSpPr/>
            <p:nvPr/>
          </p:nvGrpSpPr>
          <p:grpSpPr>
            <a:xfrm>
              <a:off x="9673058" y="1328173"/>
              <a:ext cx="257395" cy="1470300"/>
              <a:chOff x="7074790" y="777567"/>
              <a:chExt cx="257395" cy="1470300"/>
            </a:xfrm>
          </p:grpSpPr>
          <p:grpSp>
            <p:nvGrpSpPr>
              <p:cNvPr id="437" name="组合 436">
                <a:extLst>
                  <a:ext uri="{FF2B5EF4-FFF2-40B4-BE49-F238E27FC236}">
                    <a16:creationId xmlns:a16="http://schemas.microsoft.com/office/drawing/2014/main" id="{29870D78-0251-602D-C5C1-997F5C09C301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Google Shape;78;p16">
                  <a:extLst>
                    <a:ext uri="{FF2B5EF4-FFF2-40B4-BE49-F238E27FC236}">
                      <a16:creationId xmlns:a16="http://schemas.microsoft.com/office/drawing/2014/main" id="{F32B282C-C1F7-F6D8-323F-BDBEE2DBE604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0" name="Google Shape;79;p16">
                  <a:extLst>
                    <a:ext uri="{FF2B5EF4-FFF2-40B4-BE49-F238E27FC236}">
                      <a16:creationId xmlns:a16="http://schemas.microsoft.com/office/drawing/2014/main" id="{68565FFC-6D5E-2B89-EBF7-F022B30E6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80;p16">
                  <a:extLst>
                    <a:ext uri="{FF2B5EF4-FFF2-40B4-BE49-F238E27FC236}">
                      <a16:creationId xmlns:a16="http://schemas.microsoft.com/office/drawing/2014/main" id="{DD157A1A-0F09-DA24-8F54-0BC834B31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81;p16">
                  <a:extLst>
                    <a:ext uri="{FF2B5EF4-FFF2-40B4-BE49-F238E27FC236}">
                      <a16:creationId xmlns:a16="http://schemas.microsoft.com/office/drawing/2014/main" id="{64C15E61-CD86-3EDC-8B1A-13DCF9586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82;p16">
                  <a:extLst>
                    <a:ext uri="{FF2B5EF4-FFF2-40B4-BE49-F238E27FC236}">
                      <a16:creationId xmlns:a16="http://schemas.microsoft.com/office/drawing/2014/main" id="{A758F02F-B1DC-B715-014F-09A968675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83;p16">
                  <a:extLst>
                    <a:ext uri="{FF2B5EF4-FFF2-40B4-BE49-F238E27FC236}">
                      <a16:creationId xmlns:a16="http://schemas.microsoft.com/office/drawing/2014/main" id="{A3E9E6E8-B599-1215-E9DB-C303F6340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84;p16">
                  <a:extLst>
                    <a:ext uri="{FF2B5EF4-FFF2-40B4-BE49-F238E27FC236}">
                      <a16:creationId xmlns:a16="http://schemas.microsoft.com/office/drawing/2014/main" id="{E9E2D5D9-9F3E-3EF7-A864-E7E08BCE8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92E0526E-7E52-1441-44C3-09737D722FD2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C4D1A9C5-9A2C-AD49-D07E-DA5E43DFC1EE}"/>
                </a:ext>
              </a:extLst>
            </p:cNvPr>
            <p:cNvGrpSpPr/>
            <p:nvPr/>
          </p:nvGrpSpPr>
          <p:grpSpPr>
            <a:xfrm>
              <a:off x="9673059" y="2863919"/>
              <a:ext cx="257395" cy="1470300"/>
              <a:chOff x="7074790" y="2947498"/>
              <a:chExt cx="257395" cy="1470300"/>
            </a:xfrm>
          </p:grpSpPr>
          <p:grpSp>
            <p:nvGrpSpPr>
              <p:cNvPr id="428" name="组合 427">
                <a:extLst>
                  <a:ext uri="{FF2B5EF4-FFF2-40B4-BE49-F238E27FC236}">
                    <a16:creationId xmlns:a16="http://schemas.microsoft.com/office/drawing/2014/main" id="{101EBA47-146A-446F-23DD-18D55AF7FFA2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0" name="Google Shape;78;p16">
                  <a:extLst>
                    <a:ext uri="{FF2B5EF4-FFF2-40B4-BE49-F238E27FC236}">
                      <a16:creationId xmlns:a16="http://schemas.microsoft.com/office/drawing/2014/main" id="{13C817B3-91E5-D02D-1834-0841A64AFB1D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79;p16">
                  <a:extLst>
                    <a:ext uri="{FF2B5EF4-FFF2-40B4-BE49-F238E27FC236}">
                      <a16:creationId xmlns:a16="http://schemas.microsoft.com/office/drawing/2014/main" id="{350B31A5-6849-CDA9-9150-346F6A3A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80;p16">
                  <a:extLst>
                    <a:ext uri="{FF2B5EF4-FFF2-40B4-BE49-F238E27FC236}">
                      <a16:creationId xmlns:a16="http://schemas.microsoft.com/office/drawing/2014/main" id="{4B362496-0CF9-7560-6E66-0A4089926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81;p16">
                  <a:extLst>
                    <a:ext uri="{FF2B5EF4-FFF2-40B4-BE49-F238E27FC236}">
                      <a16:creationId xmlns:a16="http://schemas.microsoft.com/office/drawing/2014/main" id="{0189EEEC-ABEC-A6D1-C18E-C181FC8C6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82;p16">
                  <a:extLst>
                    <a:ext uri="{FF2B5EF4-FFF2-40B4-BE49-F238E27FC236}">
                      <a16:creationId xmlns:a16="http://schemas.microsoft.com/office/drawing/2014/main" id="{EC4A1F34-F765-DC2E-6CDF-540B0E996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83;p16">
                  <a:extLst>
                    <a:ext uri="{FF2B5EF4-FFF2-40B4-BE49-F238E27FC236}">
                      <a16:creationId xmlns:a16="http://schemas.microsoft.com/office/drawing/2014/main" id="{D3850B75-7D46-E871-4A31-FFFC90A4A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84;p16">
                  <a:extLst>
                    <a:ext uri="{FF2B5EF4-FFF2-40B4-BE49-F238E27FC236}">
                      <a16:creationId xmlns:a16="http://schemas.microsoft.com/office/drawing/2014/main" id="{1372C4DF-740E-761B-413B-11A386CEF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4E1DCD0A-3437-F87E-0F70-CDE254F8C6AE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25258EB5-9E77-1CB1-4E74-FB8D5BEB44AB}"/>
                </a:ext>
              </a:extLst>
            </p:cNvPr>
            <p:cNvSpPr/>
            <p:nvPr/>
          </p:nvSpPr>
          <p:spPr>
            <a:xfrm>
              <a:off x="9702824" y="1051727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090237A1-9DB5-4C6B-D608-1331A7FE96B7}"/>
              </a:ext>
            </a:extLst>
          </p:cNvPr>
          <p:cNvGrpSpPr/>
          <p:nvPr/>
        </p:nvGrpSpPr>
        <p:grpSpPr>
          <a:xfrm>
            <a:off x="8438901" y="2727360"/>
            <a:ext cx="1097861" cy="1625714"/>
            <a:chOff x="8829426" y="2727360"/>
            <a:chExt cx="1097861" cy="1625714"/>
          </a:xfrm>
        </p:grpSpPr>
        <p:sp>
          <p:nvSpPr>
            <p:cNvPr id="455" name="矩形: 圆角 454">
              <a:extLst>
                <a:ext uri="{FF2B5EF4-FFF2-40B4-BE49-F238E27FC236}">
                  <a16:creationId xmlns:a16="http://schemas.microsoft.com/office/drawing/2014/main" id="{EDFF1877-93FF-0BA1-82C0-F3662E9F62BF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: 圆角 450">
              <a:extLst>
                <a:ext uri="{FF2B5EF4-FFF2-40B4-BE49-F238E27FC236}">
                  <a16:creationId xmlns:a16="http://schemas.microsoft.com/office/drawing/2014/main" id="{968D1B3C-5B97-0B56-8B61-FDDF4CBE27E5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: 圆角 451">
              <a:extLst>
                <a:ext uri="{FF2B5EF4-FFF2-40B4-BE49-F238E27FC236}">
                  <a16:creationId xmlns:a16="http://schemas.microsoft.com/office/drawing/2014/main" id="{07ED6912-34CB-E7CB-85F1-D955B44D1E96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: 圆角 452">
              <a:extLst>
                <a:ext uri="{FF2B5EF4-FFF2-40B4-BE49-F238E27FC236}">
                  <a16:creationId xmlns:a16="http://schemas.microsoft.com/office/drawing/2014/main" id="{028C1268-E476-531B-FE7A-25A5B009E88D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5305CACB-4DC5-21AF-299C-7E09FE05F835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458" name="箭头: 下 457">
            <a:extLst>
              <a:ext uri="{FF2B5EF4-FFF2-40B4-BE49-F238E27FC236}">
                <a16:creationId xmlns:a16="http://schemas.microsoft.com/office/drawing/2014/main" id="{4D7E5744-988F-D959-5634-9849CD4FC04C}"/>
              </a:ext>
            </a:extLst>
          </p:cNvPr>
          <p:cNvSpPr/>
          <p:nvPr/>
        </p:nvSpPr>
        <p:spPr>
          <a:xfrm rot="16200000">
            <a:off x="1011684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Google Shape;403;p22">
            <a:extLst>
              <a:ext uri="{FF2B5EF4-FFF2-40B4-BE49-F238E27FC236}">
                <a16:creationId xmlns:a16="http://schemas.microsoft.com/office/drawing/2014/main" id="{D1260852-35FC-2505-C533-5DEEBE7AC236}"/>
              </a:ext>
            </a:extLst>
          </p:cNvPr>
          <p:cNvSpPr/>
          <p:nvPr/>
        </p:nvSpPr>
        <p:spPr>
          <a:xfrm rot="5400000">
            <a:off x="983316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04;p22">
            <a:extLst>
              <a:ext uri="{FF2B5EF4-FFF2-40B4-BE49-F238E27FC236}">
                <a16:creationId xmlns:a16="http://schemas.microsoft.com/office/drawing/2014/main" id="{F7134909-67E8-C053-DBC3-1166DDED4660}"/>
              </a:ext>
            </a:extLst>
          </p:cNvPr>
          <p:cNvSpPr/>
          <p:nvPr/>
        </p:nvSpPr>
        <p:spPr>
          <a:xfrm rot="5400000">
            <a:off x="1049455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箭头: 下 460">
            <a:extLst>
              <a:ext uri="{FF2B5EF4-FFF2-40B4-BE49-F238E27FC236}">
                <a16:creationId xmlns:a16="http://schemas.microsoft.com/office/drawing/2014/main" id="{9D498C2E-256D-1613-BFE4-D0E457D7C044}"/>
              </a:ext>
            </a:extLst>
          </p:cNvPr>
          <p:cNvSpPr/>
          <p:nvPr/>
        </p:nvSpPr>
        <p:spPr>
          <a:xfrm rot="16200000">
            <a:off x="1081996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9BB76D63-0676-A590-FD40-7439F6755AC2}"/>
              </a:ext>
            </a:extLst>
          </p:cNvPr>
          <p:cNvSpPr txBox="1"/>
          <p:nvPr/>
        </p:nvSpPr>
        <p:spPr>
          <a:xfrm>
            <a:off x="6010069" y="-58785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7334DBEC-6E1E-C699-EEE3-13B028FFD434}"/>
              </a:ext>
            </a:extLst>
          </p:cNvPr>
          <p:cNvSpPr txBox="1"/>
          <p:nvPr/>
        </p:nvSpPr>
        <p:spPr>
          <a:xfrm>
            <a:off x="6010069" y="2139932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EC67C8A5-0BDD-BB8C-9C9F-C21F927B1026}"/>
              </a:ext>
            </a:extLst>
          </p:cNvPr>
          <p:cNvSpPr txBox="1"/>
          <p:nvPr/>
        </p:nvSpPr>
        <p:spPr>
          <a:xfrm>
            <a:off x="8400047" y="1924700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0D2A9D6E-06B6-04CC-1801-D0ED3BE96287}"/>
              </a:ext>
            </a:extLst>
          </p:cNvPr>
          <p:cNvSpPr txBox="1"/>
          <p:nvPr/>
        </p:nvSpPr>
        <p:spPr>
          <a:xfrm>
            <a:off x="4048850" y="480381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03;p22">
            <a:extLst>
              <a:ext uri="{FF2B5EF4-FFF2-40B4-BE49-F238E27FC236}">
                <a16:creationId xmlns:a16="http://schemas.microsoft.com/office/drawing/2014/main" id="{A8F7E838-C3C4-07DC-DD5B-0D13D91DDDB8}"/>
              </a:ext>
            </a:extLst>
          </p:cNvPr>
          <p:cNvSpPr/>
          <p:nvPr/>
        </p:nvSpPr>
        <p:spPr>
          <a:xfrm rot="5400000">
            <a:off x="2711015" y="5628954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7DFF67-3A22-018B-1B6B-5BD6F9A1FFE2}"/>
              </a:ext>
            </a:extLst>
          </p:cNvPr>
          <p:cNvCxnSpPr>
            <a:cxnSpLocks/>
            <a:stCxn id="244" idx="3"/>
          </p:cNvCxnSpPr>
          <p:nvPr/>
        </p:nvCxnSpPr>
        <p:spPr>
          <a:xfrm>
            <a:off x="3921563" y="5717530"/>
            <a:ext cx="3707589" cy="9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2B883F-2320-0A70-A287-1D352823CF87}"/>
              </a:ext>
            </a:extLst>
          </p:cNvPr>
          <p:cNvCxnSpPr>
            <a:cxnSpLocks/>
            <a:stCxn id="330" idx="6"/>
          </p:cNvCxnSpPr>
          <p:nvPr/>
        </p:nvCxnSpPr>
        <p:spPr>
          <a:xfrm>
            <a:off x="7777342" y="1180425"/>
            <a:ext cx="40539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154AFF-984B-78D6-0AA0-11E07BFD6A4A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8182733" y="1180425"/>
            <a:ext cx="0" cy="78511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169</Words>
  <Application>Microsoft Office PowerPoint</Application>
  <PresentationFormat>宽屏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Drift Handsome</dc:creator>
  <cp:lastModifiedBy>Drift Handsome</cp:lastModifiedBy>
  <cp:revision>29</cp:revision>
  <dcterms:created xsi:type="dcterms:W3CDTF">2025-03-28T10:01:57Z</dcterms:created>
  <dcterms:modified xsi:type="dcterms:W3CDTF">2025-03-29T09:11:27Z</dcterms:modified>
</cp:coreProperties>
</file>