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3B3D5-F16F-6F6E-F1EC-812444574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A012EF-3975-FF02-9E0C-48C16FF5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7B0-7511-6471-B8A1-8B400983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E67D1-9EC1-DCE9-4E8D-F0B461FA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F1F7C4-2273-AA4D-BC10-D249A398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0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664C7-A7A7-B3CE-110D-B6CA1C0E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52B5A-0FD5-A71D-50E4-D9BF21EC5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A2DF8-F80B-F222-D01D-2ABE811C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3EE0C-D7CF-9CE0-00B4-605E6DC1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AC45B-CE5B-4E84-C1D5-75E1807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8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41EA69-D713-2820-0EEF-DF1F3A4A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81AD1E-17CA-7C40-E2CC-09A394288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E4BF6-54BF-749E-6BA6-DCF6D2DF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6E40A-A2A4-9EEB-D99D-1AB0D672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75494-46B5-DFF6-FE80-7280468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4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339E4-E101-7A49-699E-D432E885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9207A-3053-81BA-9259-66CD8D05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7EC7-E96E-620C-104B-868A3FFF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C43EC-5579-B16A-ED78-1B9A0830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AA57D-CECE-8FB3-A473-ABE463B4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6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B7AF9-2801-7B68-3E71-5E1807A3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32B1B-78BB-CE3E-7DCC-EC7AE792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D39091-3A92-B230-6787-24C178EB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886A4-261F-6F77-0579-D00596C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5B1AE-5D26-5D47-960D-CE900E24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09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D247-F6A5-11FD-7FC7-6255AB0C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2066C-A61B-AAD3-0036-8E2F657D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09BAAA-6AE5-FA16-B5F2-9B3E04652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C86D70-5CBF-D80D-51D8-231D16E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691E0-ABC9-55FD-6C87-6756D1CB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17F10-74DA-6C8F-3E06-1A3B14AD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5846-C3DD-28DF-32CA-BC46EC9C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346DB-69EB-CF20-C89C-773C91F62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CA82E-593B-DE2F-92D2-131C58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A34BDE-D9A5-97E2-9CC6-08C8CEC9D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14DA71-BA77-3B95-D5D6-732D5A497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B7973-18A7-232D-919A-1F0E9120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A67CE-F62A-853F-BFF8-2FB703F9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54914-4E65-6A11-A470-BCD4CE5B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1EEB3-5407-A87C-2366-4AF419D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4D1889-54C4-D9E6-2440-5E78F403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FD7CE-4574-AB30-847B-5AEC5499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7B410-5398-072E-E6BB-9FC734D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1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DE3437-CF28-7FEF-FEBE-ABAFA948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462DA7-6ED4-6154-8F4E-916F68E5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06E9C-CC67-DE9C-3433-0EF1E4DA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6975-E0C8-10AD-A033-30E4B19B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3F1F5-2192-F931-6B47-BE4DB1D0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C1509-7275-B1C2-20C6-C2D8A7E3A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3466E4-DE61-EEF4-94D9-2D9732DB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AD31A1-5C55-B9D5-42E1-DFA55E4B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BCC9B-525E-62CF-90A3-B0CC01C3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1CE5D-CDA7-AD98-0C0B-573755D6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65B0ED-92F8-988F-AFC9-7744D7866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59E05-246A-2FBC-9D5C-151A8FE0A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41C7C1-DC81-7A59-9506-C98AA241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12D0B-E0AF-FA0E-0902-DC4D31AC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0030E-0FBE-081B-5386-58413CB1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9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09A3EB-FAD7-9B6F-6B52-AF9134E3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7B9BB-9922-CE44-8E42-736ACB9FD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0BA62B-B685-FC11-E714-1FEB2AB8B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EC89-EC51-404A-B2D9-A8FAB65A60A0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1B0DB-E4D8-C072-3D7F-7416B03A0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2DCE7-B9A9-2A2C-CFB8-72D2A67FC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9043-CF70-40C5-A3FC-0555E8FB86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86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C02047D1-87B6-6CDF-B883-DC90C9A92028}"/>
              </a:ext>
            </a:extLst>
          </p:cNvPr>
          <p:cNvSpPr/>
          <p:nvPr/>
        </p:nvSpPr>
        <p:spPr>
          <a:xfrm>
            <a:off x="1556751" y="2247866"/>
            <a:ext cx="109158" cy="5238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7F69CEA8-6FAE-7C6A-C7DC-B93777D17559}"/>
              </a:ext>
            </a:extLst>
          </p:cNvPr>
          <p:cNvGrpSpPr/>
          <p:nvPr/>
        </p:nvGrpSpPr>
        <p:grpSpPr>
          <a:xfrm>
            <a:off x="57659" y="5488929"/>
            <a:ext cx="2466975" cy="476251"/>
            <a:chOff x="381333" y="5195026"/>
            <a:chExt cx="2466975" cy="47625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31C82B2-DF49-3DEA-0D72-59474E33E5AF}"/>
                </a:ext>
              </a:extLst>
            </p:cNvPr>
            <p:cNvSpPr/>
            <p:nvPr/>
          </p:nvSpPr>
          <p:spPr>
            <a:xfrm>
              <a:off x="381333" y="5195026"/>
              <a:ext cx="2466975" cy="476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174986D-DAEF-1D0D-AD06-78A1C8859FF9}"/>
                </a:ext>
              </a:extLst>
            </p:cNvPr>
            <p:cNvSpPr/>
            <p:nvPr/>
          </p:nvSpPr>
          <p:spPr>
            <a:xfrm>
              <a:off x="533733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1B7758C-3380-8DD4-C2E8-1E385B02712B}"/>
                </a:ext>
              </a:extLst>
            </p:cNvPr>
            <p:cNvSpPr/>
            <p:nvPr/>
          </p:nvSpPr>
          <p:spPr>
            <a:xfrm>
              <a:off x="119538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6B7DFF7-3717-123D-6672-5B9E51AACE01}"/>
                </a:ext>
              </a:extLst>
            </p:cNvPr>
            <p:cNvSpPr/>
            <p:nvPr/>
          </p:nvSpPr>
          <p:spPr>
            <a:xfrm>
              <a:off x="218155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9BF408-A312-BC52-92C1-9A08927C49F9}"/>
                </a:ext>
              </a:extLst>
            </p:cNvPr>
            <p:cNvSpPr txBox="1"/>
            <p:nvPr/>
          </p:nvSpPr>
          <p:spPr>
            <a:xfrm>
              <a:off x="1757694" y="524848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B8F9705-84C3-12E4-84C2-A8961ED35FEE}"/>
              </a:ext>
            </a:extLst>
          </p:cNvPr>
          <p:cNvGrpSpPr/>
          <p:nvPr/>
        </p:nvGrpSpPr>
        <p:grpSpPr>
          <a:xfrm>
            <a:off x="68462" y="554829"/>
            <a:ext cx="2386124" cy="1596032"/>
            <a:chOff x="68462" y="554829"/>
            <a:chExt cx="2386124" cy="1596032"/>
          </a:xfrm>
        </p:grpSpPr>
        <p:grpSp>
          <p:nvGrpSpPr>
            <p:cNvPr id="132" name="Google Shape;174;p19">
              <a:extLst>
                <a:ext uri="{FF2B5EF4-FFF2-40B4-BE49-F238E27FC236}">
                  <a16:creationId xmlns:a16="http://schemas.microsoft.com/office/drawing/2014/main" id="{95E84172-34A8-F417-541D-027D99067342}"/>
                </a:ext>
              </a:extLst>
            </p:cNvPr>
            <p:cNvGrpSpPr/>
            <p:nvPr/>
          </p:nvGrpSpPr>
          <p:grpSpPr>
            <a:xfrm>
              <a:off x="688664" y="554829"/>
              <a:ext cx="1765922" cy="1596032"/>
              <a:chOff x="2854300" y="1168125"/>
              <a:chExt cx="2904000" cy="2668950"/>
            </a:xfrm>
          </p:grpSpPr>
          <p:sp>
            <p:nvSpPr>
              <p:cNvPr id="133" name="Google Shape;175;p19">
                <a:extLst>
                  <a:ext uri="{FF2B5EF4-FFF2-40B4-BE49-F238E27FC236}">
                    <a16:creationId xmlns:a16="http://schemas.microsoft.com/office/drawing/2014/main" id="{682E6CCE-5BE9-865C-FF0E-EE93647FB36D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;p19">
                <a:extLst>
                  <a:ext uri="{FF2B5EF4-FFF2-40B4-BE49-F238E27FC236}">
                    <a16:creationId xmlns:a16="http://schemas.microsoft.com/office/drawing/2014/main" id="{ACD870C2-014C-35B1-370F-0E35696518C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7;p19">
                <a:extLst>
                  <a:ext uri="{FF2B5EF4-FFF2-40B4-BE49-F238E27FC236}">
                    <a16:creationId xmlns:a16="http://schemas.microsoft.com/office/drawing/2014/main" id="{E0E87617-48AF-0B81-16E1-3FA970023D59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8;p19">
                <a:extLst>
                  <a:ext uri="{FF2B5EF4-FFF2-40B4-BE49-F238E27FC236}">
                    <a16:creationId xmlns:a16="http://schemas.microsoft.com/office/drawing/2014/main" id="{50370162-353B-CF6F-CA42-05E79A00A63A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;p19">
                <a:extLst>
                  <a:ext uri="{FF2B5EF4-FFF2-40B4-BE49-F238E27FC236}">
                    <a16:creationId xmlns:a16="http://schemas.microsoft.com/office/drawing/2014/main" id="{1D5626D0-EF57-CD63-3499-5B18BC633285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0;p19">
                <a:extLst>
                  <a:ext uri="{FF2B5EF4-FFF2-40B4-BE49-F238E27FC236}">
                    <a16:creationId xmlns:a16="http://schemas.microsoft.com/office/drawing/2014/main" id="{F4725DB4-805E-3833-A730-B14A14D4F232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1;p19">
                <a:extLst>
                  <a:ext uri="{FF2B5EF4-FFF2-40B4-BE49-F238E27FC236}">
                    <a16:creationId xmlns:a16="http://schemas.microsoft.com/office/drawing/2014/main" id="{5BFE38E0-9D0E-2D42-B8FF-E4BDDEB03B94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2;p19">
                <a:extLst>
                  <a:ext uri="{FF2B5EF4-FFF2-40B4-BE49-F238E27FC236}">
                    <a16:creationId xmlns:a16="http://schemas.microsoft.com/office/drawing/2014/main" id="{4C7E345C-0E10-2E08-2A35-4C42F22A91ED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;p19">
                <a:extLst>
                  <a:ext uri="{FF2B5EF4-FFF2-40B4-BE49-F238E27FC236}">
                    <a16:creationId xmlns:a16="http://schemas.microsoft.com/office/drawing/2014/main" id="{6F9D7717-BBEE-12D2-4C0A-FF1C2CF8A223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4;p19">
                <a:extLst>
                  <a:ext uri="{FF2B5EF4-FFF2-40B4-BE49-F238E27FC236}">
                    <a16:creationId xmlns:a16="http://schemas.microsoft.com/office/drawing/2014/main" id="{3CABC35E-1910-CBDD-40CC-4E2110F6DFDE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5;p19">
                <a:extLst>
                  <a:ext uri="{FF2B5EF4-FFF2-40B4-BE49-F238E27FC236}">
                    <a16:creationId xmlns:a16="http://schemas.microsoft.com/office/drawing/2014/main" id="{6CF9E19B-EE37-4B65-7132-88FE3D974FD5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;p19">
                <a:extLst>
                  <a:ext uri="{FF2B5EF4-FFF2-40B4-BE49-F238E27FC236}">
                    <a16:creationId xmlns:a16="http://schemas.microsoft.com/office/drawing/2014/main" id="{106CE9CF-976A-3CF0-756E-4D2508C34F74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;p19">
                <a:extLst>
                  <a:ext uri="{FF2B5EF4-FFF2-40B4-BE49-F238E27FC236}">
                    <a16:creationId xmlns:a16="http://schemas.microsoft.com/office/drawing/2014/main" id="{E3E5469B-21D8-63E1-5A87-3946A6DF919E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;p19">
                <a:extLst>
                  <a:ext uri="{FF2B5EF4-FFF2-40B4-BE49-F238E27FC236}">
                    <a16:creationId xmlns:a16="http://schemas.microsoft.com/office/drawing/2014/main" id="{64EEDC20-8B17-BBA7-63FB-925BD40FD016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9;p19">
                <a:extLst>
                  <a:ext uri="{FF2B5EF4-FFF2-40B4-BE49-F238E27FC236}">
                    <a16:creationId xmlns:a16="http://schemas.microsoft.com/office/drawing/2014/main" id="{CA21FFDD-E29B-85A9-3FEC-C4192662EA74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0;p19">
                <a:extLst>
                  <a:ext uri="{FF2B5EF4-FFF2-40B4-BE49-F238E27FC236}">
                    <a16:creationId xmlns:a16="http://schemas.microsoft.com/office/drawing/2014/main" id="{3ACCDAC5-3479-D9B4-29F0-1F356D272771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1;p19">
                <a:extLst>
                  <a:ext uri="{FF2B5EF4-FFF2-40B4-BE49-F238E27FC236}">
                    <a16:creationId xmlns:a16="http://schemas.microsoft.com/office/drawing/2014/main" id="{27D08DDF-42A2-3897-5873-A40144D91E3A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2;p19">
                <a:extLst>
                  <a:ext uri="{FF2B5EF4-FFF2-40B4-BE49-F238E27FC236}">
                    <a16:creationId xmlns:a16="http://schemas.microsoft.com/office/drawing/2014/main" id="{EED9ECAE-0113-A3EE-363A-F231B8E3FE1C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3;p19">
                <a:extLst>
                  <a:ext uri="{FF2B5EF4-FFF2-40B4-BE49-F238E27FC236}">
                    <a16:creationId xmlns:a16="http://schemas.microsoft.com/office/drawing/2014/main" id="{6BFC399F-A819-14D3-5D51-9A766D2F8D2E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4;p19">
                <a:extLst>
                  <a:ext uri="{FF2B5EF4-FFF2-40B4-BE49-F238E27FC236}">
                    <a16:creationId xmlns:a16="http://schemas.microsoft.com/office/drawing/2014/main" id="{25096A42-A945-F2C1-3BA7-9F01228C7D5E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5;p19">
                <a:extLst>
                  <a:ext uri="{FF2B5EF4-FFF2-40B4-BE49-F238E27FC236}">
                    <a16:creationId xmlns:a16="http://schemas.microsoft.com/office/drawing/2014/main" id="{5FC9D934-39D3-A8F5-BD94-FCE2BC1A012B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;p19">
                <a:extLst>
                  <a:ext uri="{FF2B5EF4-FFF2-40B4-BE49-F238E27FC236}">
                    <a16:creationId xmlns:a16="http://schemas.microsoft.com/office/drawing/2014/main" id="{EF5A2A9D-1F12-A9A0-F0D0-572FA913B6C0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;p19">
                <a:extLst>
                  <a:ext uri="{FF2B5EF4-FFF2-40B4-BE49-F238E27FC236}">
                    <a16:creationId xmlns:a16="http://schemas.microsoft.com/office/drawing/2014/main" id="{B98C0A98-60C8-E2BF-61B2-BD46387BAACB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;p19">
                <a:extLst>
                  <a:ext uri="{FF2B5EF4-FFF2-40B4-BE49-F238E27FC236}">
                    <a16:creationId xmlns:a16="http://schemas.microsoft.com/office/drawing/2014/main" id="{6B4F2566-EC68-EC04-BDC9-76D0D67DEBBB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9;p19">
                <a:extLst>
                  <a:ext uri="{FF2B5EF4-FFF2-40B4-BE49-F238E27FC236}">
                    <a16:creationId xmlns:a16="http://schemas.microsoft.com/office/drawing/2014/main" id="{0704A198-27C2-2362-1D59-3A14A158720B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0;p19">
                <a:extLst>
                  <a:ext uri="{FF2B5EF4-FFF2-40B4-BE49-F238E27FC236}">
                    <a16:creationId xmlns:a16="http://schemas.microsoft.com/office/drawing/2014/main" id="{639FA666-1990-5AA3-81E0-9A3133F5E91B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953;p28">
              <a:extLst>
                <a:ext uri="{FF2B5EF4-FFF2-40B4-BE49-F238E27FC236}">
                  <a16:creationId xmlns:a16="http://schemas.microsoft.com/office/drawing/2014/main" id="{7C3B21D4-F541-0E61-109E-1012EB50DE55}"/>
                </a:ext>
              </a:extLst>
            </p:cNvPr>
            <p:cNvSpPr txBox="1"/>
            <p:nvPr/>
          </p:nvSpPr>
          <p:spPr>
            <a:xfrm>
              <a:off x="68462" y="1328038"/>
              <a:ext cx="4992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</a:t>
              </a:r>
              <a:r>
                <a:rPr lang="en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 </a:t>
              </a: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L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2ECDB60-4A33-206A-B42B-9FE8E5A61402}"/>
              </a:ext>
            </a:extLst>
          </p:cNvPr>
          <p:cNvGrpSpPr/>
          <p:nvPr/>
        </p:nvGrpSpPr>
        <p:grpSpPr>
          <a:xfrm>
            <a:off x="0" y="2868846"/>
            <a:ext cx="2538592" cy="1580167"/>
            <a:chOff x="0" y="3087372"/>
            <a:chExt cx="2538592" cy="1580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28E1C1A-077D-218D-880C-8FD46DA59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B4C393-3FBC-7256-137D-B001AE7A6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60" name="Google Shape;953;p28">
              <a:extLst>
                <a:ext uri="{FF2B5EF4-FFF2-40B4-BE49-F238E27FC236}">
                  <a16:creationId xmlns:a16="http://schemas.microsoft.com/office/drawing/2014/main" id="{663B664C-0A5A-0DDD-F390-6767562CF4C7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C)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61" name="Google Shape;953;p28">
              <a:extLst>
                <a:ext uri="{FF2B5EF4-FFF2-40B4-BE49-F238E27FC236}">
                  <a16:creationId xmlns:a16="http://schemas.microsoft.com/office/drawing/2014/main" id="{DAEF03ED-7CE4-BA2F-30E1-7863B0C19ABF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9D534FF6-F155-DC52-4485-971AF924246E}"/>
              </a:ext>
            </a:extLst>
          </p:cNvPr>
          <p:cNvSpPr/>
          <p:nvPr/>
        </p:nvSpPr>
        <p:spPr>
          <a:xfrm rot="16200000">
            <a:off x="2751548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Google Shape;380;p22">
            <a:extLst>
              <a:ext uri="{FF2B5EF4-FFF2-40B4-BE49-F238E27FC236}">
                <a16:creationId xmlns:a16="http://schemas.microsoft.com/office/drawing/2014/main" id="{C727C623-B0BD-2D4B-99E2-E6201CF791DD}"/>
              </a:ext>
            </a:extLst>
          </p:cNvPr>
          <p:cNvSpPr/>
          <p:nvPr/>
        </p:nvSpPr>
        <p:spPr>
          <a:xfrm>
            <a:off x="3027300" y="114953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CC16289C-05C4-CC0B-97B9-0776C0B8282D}"/>
              </a:ext>
            </a:extLst>
          </p:cNvPr>
          <p:cNvSpPr/>
          <p:nvPr/>
        </p:nvSpPr>
        <p:spPr>
          <a:xfrm rot="16200000">
            <a:off x="4739160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FDBF1D99-270E-A17B-2469-E3EF183BF175}"/>
              </a:ext>
            </a:extLst>
          </p:cNvPr>
          <p:cNvGrpSpPr/>
          <p:nvPr/>
        </p:nvGrpSpPr>
        <p:grpSpPr>
          <a:xfrm>
            <a:off x="5126227" y="529700"/>
            <a:ext cx="183489" cy="1645302"/>
            <a:chOff x="5115013" y="554829"/>
            <a:chExt cx="183489" cy="1645302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37E764FD-186C-0B8C-2B91-5A3CEDA762B2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Google Shape;78;p16">
                <a:extLst>
                  <a:ext uri="{FF2B5EF4-FFF2-40B4-BE49-F238E27FC236}">
                    <a16:creationId xmlns:a16="http://schemas.microsoft.com/office/drawing/2014/main" id="{FAA7050D-A266-8D90-6E64-14B4CB26E7C2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79;p16">
                <a:extLst>
                  <a:ext uri="{FF2B5EF4-FFF2-40B4-BE49-F238E27FC236}">
                    <a16:creationId xmlns:a16="http://schemas.microsoft.com/office/drawing/2014/main" id="{3E0D9DBC-E192-EC9D-ACAD-E9454BCBF6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80;p16">
                <a:extLst>
                  <a:ext uri="{FF2B5EF4-FFF2-40B4-BE49-F238E27FC236}">
                    <a16:creationId xmlns:a16="http://schemas.microsoft.com/office/drawing/2014/main" id="{AA65DFF2-E13E-907B-7553-24DF7ECB9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81;p16">
                <a:extLst>
                  <a:ext uri="{FF2B5EF4-FFF2-40B4-BE49-F238E27FC236}">
                    <a16:creationId xmlns:a16="http://schemas.microsoft.com/office/drawing/2014/main" id="{CF40F7D5-0013-73CE-E2E0-8D7075A07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82;p16">
                <a:extLst>
                  <a:ext uri="{FF2B5EF4-FFF2-40B4-BE49-F238E27FC236}">
                    <a16:creationId xmlns:a16="http://schemas.microsoft.com/office/drawing/2014/main" id="{FB3D5894-A8F1-FAF2-2EA8-B1E78B2D18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83;p16">
                <a:extLst>
                  <a:ext uri="{FF2B5EF4-FFF2-40B4-BE49-F238E27FC236}">
                    <a16:creationId xmlns:a16="http://schemas.microsoft.com/office/drawing/2014/main" id="{79D00B46-3298-F86D-21C6-C27005CC8A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4;p16">
                <a:extLst>
                  <a:ext uri="{FF2B5EF4-FFF2-40B4-BE49-F238E27FC236}">
                    <a16:creationId xmlns:a16="http://schemas.microsoft.com/office/drawing/2014/main" id="{75A69D07-2C12-41A2-E4B2-596390AEA2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964EEE86-D504-54D2-8520-E391EBE05C2D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4767FD88-7FE0-0011-F795-B240D09016E6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5308802" y="63041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8C68E4BD-C150-A825-AE34-88DFB182B36E}"/>
              </a:ext>
            </a:extLst>
          </p:cNvPr>
          <p:cNvCxnSpPr/>
          <p:nvPr/>
        </p:nvCxnSpPr>
        <p:spPr>
          <a:xfrm>
            <a:off x="5308802" y="207753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D8113E65-7AFC-E806-6431-B931AEE9B876}"/>
              </a:ext>
            </a:extLst>
          </p:cNvPr>
          <p:cNvCxnSpPr>
            <a:cxnSpLocks/>
          </p:cNvCxnSpPr>
          <p:nvPr/>
        </p:nvCxnSpPr>
        <p:spPr>
          <a:xfrm flipH="1">
            <a:off x="5479411" y="63041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815948DA-4E50-B2BC-182B-80A566A3A745}"/>
              </a:ext>
            </a:extLst>
          </p:cNvPr>
          <p:cNvCxnSpPr/>
          <p:nvPr/>
        </p:nvCxnSpPr>
        <p:spPr>
          <a:xfrm>
            <a:off x="5308802" y="113109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CDD5986-1360-BDD5-C5D9-C2C6C3C2712B}"/>
              </a:ext>
            </a:extLst>
          </p:cNvPr>
          <p:cNvCxnSpPr/>
          <p:nvPr/>
        </p:nvCxnSpPr>
        <p:spPr>
          <a:xfrm>
            <a:off x="5310630" y="169545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箭头: 下 205">
            <a:extLst>
              <a:ext uri="{FF2B5EF4-FFF2-40B4-BE49-F238E27FC236}">
                <a16:creationId xmlns:a16="http://schemas.microsoft.com/office/drawing/2014/main" id="{1D9A5A96-78FE-268F-BA95-F482A89D02F7}"/>
              </a:ext>
            </a:extLst>
          </p:cNvPr>
          <p:cNvSpPr/>
          <p:nvPr/>
        </p:nvSpPr>
        <p:spPr>
          <a:xfrm rot="16200000">
            <a:off x="5547728" y="122477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8267B0B2-2AF1-ACD5-D096-E14EFF9FAE25}"/>
              </a:ext>
            </a:extLst>
          </p:cNvPr>
          <p:cNvGrpSpPr/>
          <p:nvPr/>
        </p:nvGrpSpPr>
        <p:grpSpPr>
          <a:xfrm>
            <a:off x="5885299" y="554829"/>
            <a:ext cx="1132784" cy="1595045"/>
            <a:chOff x="5885299" y="554829"/>
            <a:chExt cx="1132784" cy="1595045"/>
          </a:xfrm>
        </p:grpSpPr>
        <p:sp>
          <p:nvSpPr>
            <p:cNvPr id="207" name="梯形 206">
              <a:extLst>
                <a:ext uri="{FF2B5EF4-FFF2-40B4-BE49-F238E27FC236}">
                  <a16:creationId xmlns:a16="http://schemas.microsoft.com/office/drawing/2014/main" id="{87394A69-5599-3A42-FEE2-72F2641DCFF7}"/>
                </a:ext>
              </a:extLst>
            </p:cNvPr>
            <p:cNvSpPr/>
            <p:nvPr/>
          </p:nvSpPr>
          <p:spPr>
            <a:xfrm rot="5400000">
              <a:off x="5654168" y="78596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79075C25-AA75-62A1-FABC-786EBCBB15E1}"/>
                </a:ext>
              </a:extLst>
            </p:cNvPr>
            <p:cNvSpPr/>
            <p:nvPr/>
          </p:nvSpPr>
          <p:spPr>
            <a:xfrm>
              <a:off x="6740921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911EACC8-181B-F643-2B70-6080544CD1D3}"/>
                </a:ext>
              </a:extLst>
            </p:cNvPr>
            <p:cNvSpPr/>
            <p:nvPr/>
          </p:nvSpPr>
          <p:spPr>
            <a:xfrm>
              <a:off x="6270556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2E2F00BD-49E2-BBE8-C16F-6DEB9287589B}"/>
                </a:ext>
              </a:extLst>
            </p:cNvPr>
            <p:cNvSpPr/>
            <p:nvPr/>
          </p:nvSpPr>
          <p:spPr>
            <a:xfrm>
              <a:off x="5989173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51AC2F77-BEA9-4F0F-9027-96A93E08D7F4}"/>
                </a:ext>
              </a:extLst>
            </p:cNvPr>
            <p:cNvSpPr txBox="1"/>
            <p:nvPr/>
          </p:nvSpPr>
          <p:spPr>
            <a:xfrm>
              <a:off x="6446421" y="119205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193DF462-BA8D-F1BB-B2D6-D547A6CDC807}"/>
              </a:ext>
            </a:extLst>
          </p:cNvPr>
          <p:cNvSpPr/>
          <p:nvPr/>
        </p:nvSpPr>
        <p:spPr>
          <a:xfrm rot="16200000">
            <a:off x="2751548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Google Shape;380;p22">
            <a:extLst>
              <a:ext uri="{FF2B5EF4-FFF2-40B4-BE49-F238E27FC236}">
                <a16:creationId xmlns:a16="http://schemas.microsoft.com/office/drawing/2014/main" id="{4662874E-31D7-3A77-7DFB-52B608A37DBE}"/>
              </a:ext>
            </a:extLst>
          </p:cNvPr>
          <p:cNvSpPr/>
          <p:nvPr/>
        </p:nvSpPr>
        <p:spPr>
          <a:xfrm>
            <a:off x="3027300" y="332946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26F65460-524E-4ADE-4F8A-1653C08B4180}"/>
              </a:ext>
            </a:extLst>
          </p:cNvPr>
          <p:cNvSpPr/>
          <p:nvPr/>
        </p:nvSpPr>
        <p:spPr>
          <a:xfrm rot="16200000">
            <a:off x="4739160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040FEB4-4B9F-4314-71AC-1A6152E2DD03}"/>
              </a:ext>
            </a:extLst>
          </p:cNvPr>
          <p:cNvGrpSpPr/>
          <p:nvPr/>
        </p:nvGrpSpPr>
        <p:grpSpPr>
          <a:xfrm>
            <a:off x="5126227" y="2709630"/>
            <a:ext cx="183489" cy="1645302"/>
            <a:chOff x="5126227" y="2709630"/>
            <a:chExt cx="183489" cy="1645302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E876AD55-8FDF-F8BE-782E-D55DCE73548E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20" name="Google Shape;78;p16">
                <a:extLst>
                  <a:ext uri="{FF2B5EF4-FFF2-40B4-BE49-F238E27FC236}">
                    <a16:creationId xmlns:a16="http://schemas.microsoft.com/office/drawing/2014/main" id="{661B6070-C2A0-35B3-4F8E-5FE65FA1745B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" name="Google Shape;79;p16">
                <a:extLst>
                  <a:ext uri="{FF2B5EF4-FFF2-40B4-BE49-F238E27FC236}">
                    <a16:creationId xmlns:a16="http://schemas.microsoft.com/office/drawing/2014/main" id="{4026142A-E58F-983C-777B-61FCF1E6E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80;p16">
                <a:extLst>
                  <a:ext uri="{FF2B5EF4-FFF2-40B4-BE49-F238E27FC236}">
                    <a16:creationId xmlns:a16="http://schemas.microsoft.com/office/drawing/2014/main" id="{D1845513-D8C4-F25D-6CB0-E5DE3B09C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81;p16">
                <a:extLst>
                  <a:ext uri="{FF2B5EF4-FFF2-40B4-BE49-F238E27FC236}">
                    <a16:creationId xmlns:a16="http://schemas.microsoft.com/office/drawing/2014/main" id="{21A44939-E20F-8F6B-0249-9300465A31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82;p16">
                <a:extLst>
                  <a:ext uri="{FF2B5EF4-FFF2-40B4-BE49-F238E27FC236}">
                    <a16:creationId xmlns:a16="http://schemas.microsoft.com/office/drawing/2014/main" id="{78D4B80F-6195-ADAE-A88D-A8D39C498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83;p16">
                <a:extLst>
                  <a:ext uri="{FF2B5EF4-FFF2-40B4-BE49-F238E27FC236}">
                    <a16:creationId xmlns:a16="http://schemas.microsoft.com/office/drawing/2014/main" id="{D403FEAC-6029-74B0-CD25-E2EB74F1A0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84;p16">
                <a:extLst>
                  <a:ext uri="{FF2B5EF4-FFF2-40B4-BE49-F238E27FC236}">
                    <a16:creationId xmlns:a16="http://schemas.microsoft.com/office/drawing/2014/main" id="{5E2CD2E7-DDAD-275A-7F12-8025F511B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F9FF14DC-49B3-3FA7-259A-3DB96D78B808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DBCFC6F2-F743-51F1-878C-3CF988235049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5308802" y="281034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0B6BB6BE-B070-E332-0003-3ED64ED702FB}"/>
              </a:ext>
            </a:extLst>
          </p:cNvPr>
          <p:cNvCxnSpPr/>
          <p:nvPr/>
        </p:nvCxnSpPr>
        <p:spPr>
          <a:xfrm>
            <a:off x="5308802" y="425746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C6870EAA-210C-79B9-6C53-AC443BCE2F3B}"/>
              </a:ext>
            </a:extLst>
          </p:cNvPr>
          <p:cNvCxnSpPr>
            <a:cxnSpLocks/>
          </p:cNvCxnSpPr>
          <p:nvPr/>
        </p:nvCxnSpPr>
        <p:spPr>
          <a:xfrm flipH="1">
            <a:off x="5479411" y="281034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5CA1F1AD-18D3-2F92-B631-2D0D0455094B}"/>
              </a:ext>
            </a:extLst>
          </p:cNvPr>
          <p:cNvCxnSpPr/>
          <p:nvPr/>
        </p:nvCxnSpPr>
        <p:spPr>
          <a:xfrm>
            <a:off x="5308802" y="331102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774329B8-0589-94FD-9EB2-ACF37F538BB5}"/>
              </a:ext>
            </a:extLst>
          </p:cNvPr>
          <p:cNvCxnSpPr/>
          <p:nvPr/>
        </p:nvCxnSpPr>
        <p:spPr>
          <a:xfrm>
            <a:off x="5310630" y="387538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箭头: 下 231">
            <a:extLst>
              <a:ext uri="{FF2B5EF4-FFF2-40B4-BE49-F238E27FC236}">
                <a16:creationId xmlns:a16="http://schemas.microsoft.com/office/drawing/2014/main" id="{3D06FE05-F4F5-3198-023F-E92D1CBC96D8}"/>
              </a:ext>
            </a:extLst>
          </p:cNvPr>
          <p:cNvSpPr/>
          <p:nvPr/>
        </p:nvSpPr>
        <p:spPr>
          <a:xfrm rot="16200000">
            <a:off x="5547728" y="340470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225F2522-EF07-784B-0C5C-361FC537B0F1}"/>
              </a:ext>
            </a:extLst>
          </p:cNvPr>
          <p:cNvGrpSpPr/>
          <p:nvPr/>
        </p:nvGrpSpPr>
        <p:grpSpPr>
          <a:xfrm>
            <a:off x="5885299" y="2734759"/>
            <a:ext cx="1132784" cy="1595045"/>
            <a:chOff x="5885299" y="2734759"/>
            <a:chExt cx="1132784" cy="1595045"/>
          </a:xfrm>
        </p:grpSpPr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8A30A5A6-4794-8BC7-F1F2-331D139C5143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AF07D45E-8153-34B7-5C26-75E8D4E6399A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59D9F043-5906-09FF-30F1-25135412205C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7833D719-D5D6-8427-C15B-1879BBD06500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41E0D5B4-767B-AA0E-2289-3101651CADEA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39" name="箭头: 下 238">
            <a:extLst>
              <a:ext uri="{FF2B5EF4-FFF2-40B4-BE49-F238E27FC236}">
                <a16:creationId xmlns:a16="http://schemas.microsoft.com/office/drawing/2014/main" id="{7CD0A6EC-EEF0-7F2C-B3B8-A3055E73D770}"/>
              </a:ext>
            </a:extLst>
          </p:cNvPr>
          <p:cNvSpPr/>
          <p:nvPr/>
        </p:nvSpPr>
        <p:spPr>
          <a:xfrm rot="16200000">
            <a:off x="2721494" y="5575106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Google Shape;380;p22">
            <a:extLst>
              <a:ext uri="{FF2B5EF4-FFF2-40B4-BE49-F238E27FC236}">
                <a16:creationId xmlns:a16="http://schemas.microsoft.com/office/drawing/2014/main" id="{A5A6A749-71B6-B937-0712-0EF1C90F0410}"/>
              </a:ext>
            </a:extLst>
          </p:cNvPr>
          <p:cNvSpPr/>
          <p:nvPr/>
        </p:nvSpPr>
        <p:spPr>
          <a:xfrm>
            <a:off x="2997246" y="5499866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箭头: 下 240">
            <a:extLst>
              <a:ext uri="{FF2B5EF4-FFF2-40B4-BE49-F238E27FC236}">
                <a16:creationId xmlns:a16="http://schemas.microsoft.com/office/drawing/2014/main" id="{016641E8-B1CD-DE05-35BA-CDFB873C20B7}"/>
              </a:ext>
            </a:extLst>
          </p:cNvPr>
          <p:cNvSpPr/>
          <p:nvPr/>
        </p:nvSpPr>
        <p:spPr>
          <a:xfrm rot="16200000">
            <a:off x="4709106" y="5575106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127E4CFF-F2A4-6D4D-51A5-884939B8E280}"/>
              </a:ext>
            </a:extLst>
          </p:cNvPr>
          <p:cNvGrpSpPr/>
          <p:nvPr/>
        </p:nvGrpSpPr>
        <p:grpSpPr>
          <a:xfrm>
            <a:off x="5096173" y="4880032"/>
            <a:ext cx="183489" cy="1645302"/>
            <a:chOff x="5096173" y="4880032"/>
            <a:chExt cx="183489" cy="1645302"/>
          </a:xfrm>
        </p:grpSpPr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28A8BF21-67CF-2F61-ADD9-A9A7225FC08C}"/>
                </a:ext>
              </a:extLst>
            </p:cNvPr>
            <p:cNvGrpSpPr/>
            <p:nvPr/>
          </p:nvGrpSpPr>
          <p:grpSpPr>
            <a:xfrm rot="5400000">
              <a:off x="4518506" y="5764179"/>
              <a:ext cx="1338823" cy="183488"/>
              <a:chOff x="4542300" y="2931130"/>
              <a:chExt cx="5242200" cy="76822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245" name="Google Shape;78;p16">
                <a:extLst>
                  <a:ext uri="{FF2B5EF4-FFF2-40B4-BE49-F238E27FC236}">
                    <a16:creationId xmlns:a16="http://schemas.microsoft.com/office/drawing/2014/main" id="{7F1DC31F-ADA1-8A1F-3FE0-A98CEDB0BF33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6" name="Google Shape;79;p16">
                <a:extLst>
                  <a:ext uri="{FF2B5EF4-FFF2-40B4-BE49-F238E27FC236}">
                    <a16:creationId xmlns:a16="http://schemas.microsoft.com/office/drawing/2014/main" id="{8BC4773B-6F61-C8DE-58C5-BD41650436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80;p16">
                <a:extLst>
                  <a:ext uri="{FF2B5EF4-FFF2-40B4-BE49-F238E27FC236}">
                    <a16:creationId xmlns:a16="http://schemas.microsoft.com/office/drawing/2014/main" id="{D7244158-195E-EA2C-5774-23B93CEC9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81;p16">
                <a:extLst>
                  <a:ext uri="{FF2B5EF4-FFF2-40B4-BE49-F238E27FC236}">
                    <a16:creationId xmlns:a16="http://schemas.microsoft.com/office/drawing/2014/main" id="{05333DA9-40AF-7B5B-5039-4907F27D95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82;p16">
                <a:extLst>
                  <a:ext uri="{FF2B5EF4-FFF2-40B4-BE49-F238E27FC236}">
                    <a16:creationId xmlns:a16="http://schemas.microsoft.com/office/drawing/2014/main" id="{3E078D43-50CA-ED4E-1370-9E4146A92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83;p16">
                <a:extLst>
                  <a:ext uri="{FF2B5EF4-FFF2-40B4-BE49-F238E27FC236}">
                    <a16:creationId xmlns:a16="http://schemas.microsoft.com/office/drawing/2014/main" id="{4B80E5CA-77CD-A108-C80D-8390DAC1D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84;p16">
                <a:extLst>
                  <a:ext uri="{FF2B5EF4-FFF2-40B4-BE49-F238E27FC236}">
                    <a16:creationId xmlns:a16="http://schemas.microsoft.com/office/drawing/2014/main" id="{309C5319-2FD0-13A0-C831-D0D708E4C4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67684495-D76F-4922-CE8C-26E4638CDF50}"/>
                </a:ext>
              </a:extLst>
            </p:cNvPr>
            <p:cNvSpPr/>
            <p:nvPr/>
          </p:nvSpPr>
          <p:spPr>
            <a:xfrm>
              <a:off x="5096173" y="4880032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58DEB34F-32F5-E197-02E1-586681F5E120}"/>
              </a:ext>
            </a:extLst>
          </p:cNvPr>
          <p:cNvCxnSpPr>
            <a:cxnSpLocks/>
            <a:stCxn id="244" idx="3"/>
          </p:cNvCxnSpPr>
          <p:nvPr/>
        </p:nvCxnSpPr>
        <p:spPr>
          <a:xfrm>
            <a:off x="5278748" y="498074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8E58BD51-8724-59BA-4E75-889FFD917BF1}"/>
              </a:ext>
            </a:extLst>
          </p:cNvPr>
          <p:cNvCxnSpPr/>
          <p:nvPr/>
        </p:nvCxnSpPr>
        <p:spPr>
          <a:xfrm>
            <a:off x="5278748" y="6427863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20612C17-7E2E-58CA-405D-4C08CB8E4D84}"/>
              </a:ext>
            </a:extLst>
          </p:cNvPr>
          <p:cNvCxnSpPr>
            <a:cxnSpLocks/>
          </p:cNvCxnSpPr>
          <p:nvPr/>
        </p:nvCxnSpPr>
        <p:spPr>
          <a:xfrm flipH="1">
            <a:off x="5449357" y="4980743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3D665E17-291E-1E40-DD37-0A6290A84B3A}"/>
              </a:ext>
            </a:extLst>
          </p:cNvPr>
          <p:cNvCxnSpPr/>
          <p:nvPr/>
        </p:nvCxnSpPr>
        <p:spPr>
          <a:xfrm>
            <a:off x="5278748" y="5481426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7E0397B5-67A8-C069-F518-F843C2AED00E}"/>
              </a:ext>
            </a:extLst>
          </p:cNvPr>
          <p:cNvCxnSpPr/>
          <p:nvPr/>
        </p:nvCxnSpPr>
        <p:spPr>
          <a:xfrm>
            <a:off x="5280576" y="6045782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A8FF67E7-B29D-03AA-911A-3FB8C8EDCD88}"/>
              </a:ext>
            </a:extLst>
          </p:cNvPr>
          <p:cNvSpPr/>
          <p:nvPr/>
        </p:nvSpPr>
        <p:spPr>
          <a:xfrm rot="16200000">
            <a:off x="5517674" y="557510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梯形 258">
            <a:extLst>
              <a:ext uri="{FF2B5EF4-FFF2-40B4-BE49-F238E27FC236}">
                <a16:creationId xmlns:a16="http://schemas.microsoft.com/office/drawing/2014/main" id="{4F2AB83F-780C-C301-7A81-5AD8D4410620}"/>
              </a:ext>
            </a:extLst>
          </p:cNvPr>
          <p:cNvSpPr/>
          <p:nvPr/>
        </p:nvSpPr>
        <p:spPr>
          <a:xfrm rot="5400000">
            <a:off x="5624114" y="5136292"/>
            <a:ext cx="1595045" cy="1132784"/>
          </a:xfrm>
          <a:prstGeom prst="trapezoid">
            <a:avLst>
              <a:gd name="adj" fmla="val 83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: 圆角 259">
            <a:extLst>
              <a:ext uri="{FF2B5EF4-FFF2-40B4-BE49-F238E27FC236}">
                <a16:creationId xmlns:a16="http://schemas.microsoft.com/office/drawing/2014/main" id="{F69AB4F9-E3C7-06B4-2079-A9F0EC63A897}"/>
              </a:ext>
            </a:extLst>
          </p:cNvPr>
          <p:cNvSpPr/>
          <p:nvPr/>
        </p:nvSpPr>
        <p:spPr>
          <a:xfrm>
            <a:off x="6710867" y="5081455"/>
            <a:ext cx="205625" cy="1247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矩形: 圆角 260">
            <a:extLst>
              <a:ext uri="{FF2B5EF4-FFF2-40B4-BE49-F238E27FC236}">
                <a16:creationId xmlns:a16="http://schemas.microsoft.com/office/drawing/2014/main" id="{4DFB1C1B-AAAC-941D-E6BF-EC9424C0F6E8}"/>
              </a:ext>
            </a:extLst>
          </p:cNvPr>
          <p:cNvSpPr/>
          <p:nvPr/>
        </p:nvSpPr>
        <p:spPr>
          <a:xfrm>
            <a:off x="6240502" y="5081455"/>
            <a:ext cx="205625" cy="1247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BDEA1322-2467-5773-1770-7AD8AA43FA57}"/>
              </a:ext>
            </a:extLst>
          </p:cNvPr>
          <p:cNvSpPr/>
          <p:nvPr/>
        </p:nvSpPr>
        <p:spPr>
          <a:xfrm>
            <a:off x="5959119" y="5081455"/>
            <a:ext cx="205625" cy="12470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Block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E2595751-620D-1F64-3D9C-5567F17A7135}"/>
              </a:ext>
            </a:extLst>
          </p:cNvPr>
          <p:cNvSpPr txBox="1"/>
          <p:nvPr/>
        </p:nvSpPr>
        <p:spPr>
          <a:xfrm>
            <a:off x="6416367" y="5542389"/>
            <a:ext cx="21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2BA63A79-D92E-1595-93ED-5AF5349BA9AB}"/>
              </a:ext>
            </a:extLst>
          </p:cNvPr>
          <p:cNvSpPr/>
          <p:nvPr/>
        </p:nvSpPr>
        <p:spPr>
          <a:xfrm>
            <a:off x="7108220" y="529701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BCA82A16-3318-36E3-7059-F203AF9C09DD}"/>
              </a:ext>
            </a:extLst>
          </p:cNvPr>
          <p:cNvSpPr/>
          <p:nvPr/>
        </p:nvSpPr>
        <p:spPr>
          <a:xfrm>
            <a:off x="7108220" y="2698635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98971D9-9277-B501-A377-FDD62EFC4CD6}"/>
              </a:ext>
            </a:extLst>
          </p:cNvPr>
          <p:cNvSpPr/>
          <p:nvPr/>
        </p:nvSpPr>
        <p:spPr>
          <a:xfrm>
            <a:off x="7076666" y="4880033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8" name="Google Shape;320;p20">
            <a:extLst>
              <a:ext uri="{FF2B5EF4-FFF2-40B4-BE49-F238E27FC236}">
                <a16:creationId xmlns:a16="http://schemas.microsoft.com/office/drawing/2014/main" id="{50F10083-B09B-1B00-5FBD-514AF49884C0}"/>
              </a:ext>
            </a:extLst>
          </p:cNvPr>
          <p:cNvGrpSpPr/>
          <p:nvPr/>
        </p:nvGrpSpPr>
        <p:grpSpPr>
          <a:xfrm>
            <a:off x="7519946" y="1051727"/>
            <a:ext cx="257396" cy="257396"/>
            <a:chOff x="7503475" y="3745100"/>
            <a:chExt cx="535200" cy="535200"/>
          </a:xfrm>
          <a:noFill/>
        </p:grpSpPr>
        <p:pic>
          <p:nvPicPr>
            <p:cNvPr id="329" name="Google Shape;321;p20" descr="+" title="MathEquation,#585858">
              <a:extLst>
                <a:ext uri="{FF2B5EF4-FFF2-40B4-BE49-F238E27FC236}">
                  <a16:creationId xmlns:a16="http://schemas.microsoft.com/office/drawing/2014/main" id="{2247F3D9-7CC8-2BA2-7CCC-934F9C4F7BC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30" name="Google Shape;322;p20">
              <a:extLst>
                <a:ext uri="{FF2B5EF4-FFF2-40B4-BE49-F238E27FC236}">
                  <a16:creationId xmlns:a16="http://schemas.microsoft.com/office/drawing/2014/main" id="{5476B903-7050-392E-CDEF-A6B01056F6B3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2B378596-1424-1B79-E71F-928CC9EA98CB}"/>
              </a:ext>
            </a:extLst>
          </p:cNvPr>
          <p:cNvGrpSpPr/>
          <p:nvPr/>
        </p:nvGrpSpPr>
        <p:grpSpPr>
          <a:xfrm>
            <a:off x="7074790" y="777567"/>
            <a:ext cx="257395" cy="1470300"/>
            <a:chOff x="7074790" y="777567"/>
            <a:chExt cx="257395" cy="1470300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431342FD-6518-5620-7500-975D2E5D6345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89" name="Google Shape;78;p16">
                <a:extLst>
                  <a:ext uri="{FF2B5EF4-FFF2-40B4-BE49-F238E27FC236}">
                    <a16:creationId xmlns:a16="http://schemas.microsoft.com/office/drawing/2014/main" id="{D68E9D83-38BC-BFB7-F913-74ED4D07CE26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79;p16">
                <a:extLst>
                  <a:ext uri="{FF2B5EF4-FFF2-40B4-BE49-F238E27FC236}">
                    <a16:creationId xmlns:a16="http://schemas.microsoft.com/office/drawing/2014/main" id="{43C8AA1E-B725-8699-5BE6-C6E3ED6FE6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80;p16">
                <a:extLst>
                  <a:ext uri="{FF2B5EF4-FFF2-40B4-BE49-F238E27FC236}">
                    <a16:creationId xmlns:a16="http://schemas.microsoft.com/office/drawing/2014/main" id="{8813AD49-47AA-0B5D-D118-C427A0FCC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81;p16">
                <a:extLst>
                  <a:ext uri="{FF2B5EF4-FFF2-40B4-BE49-F238E27FC236}">
                    <a16:creationId xmlns:a16="http://schemas.microsoft.com/office/drawing/2014/main" id="{0C4BC48C-122C-77C8-1291-E0ECB85A6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82;p16">
                <a:extLst>
                  <a:ext uri="{FF2B5EF4-FFF2-40B4-BE49-F238E27FC236}">
                    <a16:creationId xmlns:a16="http://schemas.microsoft.com/office/drawing/2014/main" id="{87F1455F-85C2-FCC1-6153-95C399F11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83;p16">
                <a:extLst>
                  <a:ext uri="{FF2B5EF4-FFF2-40B4-BE49-F238E27FC236}">
                    <a16:creationId xmlns:a16="http://schemas.microsoft.com/office/drawing/2014/main" id="{C2F3532C-D9BE-ADDD-21D0-F921392DF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84;p16">
                <a:extLst>
                  <a:ext uri="{FF2B5EF4-FFF2-40B4-BE49-F238E27FC236}">
                    <a16:creationId xmlns:a16="http://schemas.microsoft.com/office/drawing/2014/main" id="{81FC4806-0982-F4A7-342C-F58B66531A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CEA325DD-C470-F872-0C19-4CA29FBC33F5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A3453DC2-F7E4-7B43-9024-8E0F2A7C5197}"/>
              </a:ext>
            </a:extLst>
          </p:cNvPr>
          <p:cNvGrpSpPr/>
          <p:nvPr/>
        </p:nvGrpSpPr>
        <p:grpSpPr>
          <a:xfrm>
            <a:off x="7074790" y="2947498"/>
            <a:ext cx="257395" cy="1470300"/>
            <a:chOff x="7074790" y="2947498"/>
            <a:chExt cx="257395" cy="1470300"/>
          </a:xfrm>
        </p:grpSpPr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A8855B9D-050D-4AFC-E222-01B8776EC486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Google Shape;78;p16">
                <a:extLst>
                  <a:ext uri="{FF2B5EF4-FFF2-40B4-BE49-F238E27FC236}">
                    <a16:creationId xmlns:a16="http://schemas.microsoft.com/office/drawing/2014/main" id="{E01AE0AF-AD80-E25C-67F3-EFA9E3CCB2E2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79;p16">
                <a:extLst>
                  <a:ext uri="{FF2B5EF4-FFF2-40B4-BE49-F238E27FC236}">
                    <a16:creationId xmlns:a16="http://schemas.microsoft.com/office/drawing/2014/main" id="{F9328E0F-DB5A-4028-7CC7-739768D7A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80;p16">
                <a:extLst>
                  <a:ext uri="{FF2B5EF4-FFF2-40B4-BE49-F238E27FC236}">
                    <a16:creationId xmlns:a16="http://schemas.microsoft.com/office/drawing/2014/main" id="{485A2E83-CA0E-BF91-4406-CBF69D12B8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81;p16">
                <a:extLst>
                  <a:ext uri="{FF2B5EF4-FFF2-40B4-BE49-F238E27FC236}">
                    <a16:creationId xmlns:a16="http://schemas.microsoft.com/office/drawing/2014/main" id="{A087D89F-1C3C-EE40-A88D-FC84CE547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82;p16">
                <a:extLst>
                  <a:ext uri="{FF2B5EF4-FFF2-40B4-BE49-F238E27FC236}">
                    <a16:creationId xmlns:a16="http://schemas.microsoft.com/office/drawing/2014/main" id="{91FF9237-29FC-B4E5-D495-DD4D1C3D7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83;p16">
                <a:extLst>
                  <a:ext uri="{FF2B5EF4-FFF2-40B4-BE49-F238E27FC236}">
                    <a16:creationId xmlns:a16="http://schemas.microsoft.com/office/drawing/2014/main" id="{D9F08A6C-AF39-1BFD-2E94-765916B1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84;p16">
                <a:extLst>
                  <a:ext uri="{FF2B5EF4-FFF2-40B4-BE49-F238E27FC236}">
                    <a16:creationId xmlns:a16="http://schemas.microsoft.com/office/drawing/2014/main" id="{4F1A9686-7AEA-23D9-2088-E6E6EB0C35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412C039C-48BD-4B4D-6BD2-F316F4402EC4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D27FE2C8-A946-ABCE-F5C8-BF16DAFD84A6}"/>
              </a:ext>
            </a:extLst>
          </p:cNvPr>
          <p:cNvGrpSpPr/>
          <p:nvPr/>
        </p:nvGrpSpPr>
        <p:grpSpPr>
          <a:xfrm>
            <a:off x="7046215" y="5131087"/>
            <a:ext cx="257395" cy="1470300"/>
            <a:chOff x="7046215" y="5131087"/>
            <a:chExt cx="257395" cy="1470300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3080F17E-10EE-0B32-EEA6-935C30C81E1F}"/>
                </a:ext>
              </a:extLst>
            </p:cNvPr>
            <p:cNvGrpSpPr/>
            <p:nvPr/>
          </p:nvGrpSpPr>
          <p:grpSpPr>
            <a:xfrm rot="5400000">
              <a:off x="6498999" y="5764180"/>
              <a:ext cx="1338823" cy="183488"/>
              <a:chOff x="4542300" y="2931130"/>
              <a:chExt cx="5242200" cy="76822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9" name="Google Shape;78;p16">
                <a:extLst>
                  <a:ext uri="{FF2B5EF4-FFF2-40B4-BE49-F238E27FC236}">
                    <a16:creationId xmlns:a16="http://schemas.microsoft.com/office/drawing/2014/main" id="{BE1C1EB9-E249-34DA-3A09-4F80A8D8561A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79;p16">
                <a:extLst>
                  <a:ext uri="{FF2B5EF4-FFF2-40B4-BE49-F238E27FC236}">
                    <a16:creationId xmlns:a16="http://schemas.microsoft.com/office/drawing/2014/main" id="{EB900018-F332-FD48-FA98-98AE663F0C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80;p16">
                <a:extLst>
                  <a:ext uri="{FF2B5EF4-FFF2-40B4-BE49-F238E27FC236}">
                    <a16:creationId xmlns:a16="http://schemas.microsoft.com/office/drawing/2014/main" id="{2170CF21-ABFB-B751-6323-F2C6E4E884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81;p16">
                <a:extLst>
                  <a:ext uri="{FF2B5EF4-FFF2-40B4-BE49-F238E27FC236}">
                    <a16:creationId xmlns:a16="http://schemas.microsoft.com/office/drawing/2014/main" id="{BD9F7681-FFA0-1C49-4D93-42475E331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82;p16">
                <a:extLst>
                  <a:ext uri="{FF2B5EF4-FFF2-40B4-BE49-F238E27FC236}">
                    <a16:creationId xmlns:a16="http://schemas.microsoft.com/office/drawing/2014/main" id="{F7A1A73B-3AC8-D192-B859-F161CAFEC3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83;p16">
                <a:extLst>
                  <a:ext uri="{FF2B5EF4-FFF2-40B4-BE49-F238E27FC236}">
                    <a16:creationId xmlns:a16="http://schemas.microsoft.com/office/drawing/2014/main" id="{DBE4ADC9-E3D0-1E50-D961-FEF16C5C32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84;p16">
                <a:extLst>
                  <a:ext uri="{FF2B5EF4-FFF2-40B4-BE49-F238E27FC236}">
                    <a16:creationId xmlns:a16="http://schemas.microsoft.com/office/drawing/2014/main" id="{A8428243-EB84-0056-2A29-70DC63337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E2E2ADCE-0B97-B932-B177-587FAE23D098}"/>
                </a:ext>
              </a:extLst>
            </p:cNvPr>
            <p:cNvSpPr/>
            <p:nvPr/>
          </p:nvSpPr>
          <p:spPr>
            <a:xfrm rot="5400000">
              <a:off x="6439763" y="573753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7C3240D0-72CA-7805-DD30-3E1AFD5E2991}"/>
              </a:ext>
            </a:extLst>
          </p:cNvPr>
          <p:cNvGrpSpPr/>
          <p:nvPr/>
        </p:nvGrpSpPr>
        <p:grpSpPr>
          <a:xfrm>
            <a:off x="8061679" y="1079714"/>
            <a:ext cx="257743" cy="4818237"/>
            <a:chOff x="8928580" y="1328038"/>
            <a:chExt cx="257743" cy="4818237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301E65F0-BF34-68E5-42B7-422C8FE72339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D9D591C2-3854-B6C1-CBD9-15117FB1726C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39" name="Google Shape;78;p16">
                  <a:extLst>
                    <a:ext uri="{FF2B5EF4-FFF2-40B4-BE49-F238E27FC236}">
                      <a16:creationId xmlns:a16="http://schemas.microsoft.com/office/drawing/2014/main" id="{69F3043B-8311-9455-02C5-8907A4F874BB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0" name="Google Shape;79;p16">
                  <a:extLst>
                    <a:ext uri="{FF2B5EF4-FFF2-40B4-BE49-F238E27FC236}">
                      <a16:creationId xmlns:a16="http://schemas.microsoft.com/office/drawing/2014/main" id="{E1922FFE-46AE-038A-FE46-49342D42D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80;p16">
                  <a:extLst>
                    <a:ext uri="{FF2B5EF4-FFF2-40B4-BE49-F238E27FC236}">
                      <a16:creationId xmlns:a16="http://schemas.microsoft.com/office/drawing/2014/main" id="{1B5B3E60-28B1-B1FF-50D9-87DCBFE7FB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81;p16">
                  <a:extLst>
                    <a:ext uri="{FF2B5EF4-FFF2-40B4-BE49-F238E27FC236}">
                      <a16:creationId xmlns:a16="http://schemas.microsoft.com/office/drawing/2014/main" id="{E6E732D7-5123-76A6-5E85-F32329E93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82;p16">
                  <a:extLst>
                    <a:ext uri="{FF2B5EF4-FFF2-40B4-BE49-F238E27FC236}">
                      <a16:creationId xmlns:a16="http://schemas.microsoft.com/office/drawing/2014/main" id="{41AC7C3B-63EC-036B-250E-149FB2DD7B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83;p16">
                  <a:extLst>
                    <a:ext uri="{FF2B5EF4-FFF2-40B4-BE49-F238E27FC236}">
                      <a16:creationId xmlns:a16="http://schemas.microsoft.com/office/drawing/2014/main" id="{E4CFF7F3-97A8-B0B6-AAE3-34B93A5CB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84;p16">
                  <a:extLst>
                    <a:ext uri="{FF2B5EF4-FFF2-40B4-BE49-F238E27FC236}">
                      <a16:creationId xmlns:a16="http://schemas.microsoft.com/office/drawing/2014/main" id="{C0EF6E63-86EE-25FD-D95E-083F69C94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7307834A-2671-EFDE-8517-C5368EDFF4E9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08F3973C-5B6A-5564-FC60-C0393A9B03A2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A8C64A95-FF78-0C9F-AB9F-49F627BB7359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Google Shape;78;p16">
                  <a:extLst>
                    <a:ext uri="{FF2B5EF4-FFF2-40B4-BE49-F238E27FC236}">
                      <a16:creationId xmlns:a16="http://schemas.microsoft.com/office/drawing/2014/main" id="{8A229D3F-13C6-757F-2427-CF5FB3A068CF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" name="Google Shape;79;p16">
                  <a:extLst>
                    <a:ext uri="{FF2B5EF4-FFF2-40B4-BE49-F238E27FC236}">
                      <a16:creationId xmlns:a16="http://schemas.microsoft.com/office/drawing/2014/main" id="{87F1F035-C850-32E4-CE3A-A9883060E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80;p16">
                  <a:extLst>
                    <a:ext uri="{FF2B5EF4-FFF2-40B4-BE49-F238E27FC236}">
                      <a16:creationId xmlns:a16="http://schemas.microsoft.com/office/drawing/2014/main" id="{56E6EA21-BDF1-6B55-0998-4238966C72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81;p16">
                  <a:extLst>
                    <a:ext uri="{FF2B5EF4-FFF2-40B4-BE49-F238E27FC236}">
                      <a16:creationId xmlns:a16="http://schemas.microsoft.com/office/drawing/2014/main" id="{2092CBBD-B0C5-7934-E51B-934BADEF5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82;p16">
                  <a:extLst>
                    <a:ext uri="{FF2B5EF4-FFF2-40B4-BE49-F238E27FC236}">
                      <a16:creationId xmlns:a16="http://schemas.microsoft.com/office/drawing/2014/main" id="{1BC5A8E3-7801-956B-C112-E12801F57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83;p16">
                  <a:extLst>
                    <a:ext uri="{FF2B5EF4-FFF2-40B4-BE49-F238E27FC236}">
                      <a16:creationId xmlns:a16="http://schemas.microsoft.com/office/drawing/2014/main" id="{EEAA9AC7-CDAB-C19B-1207-DA741C210C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84;p16">
                  <a:extLst>
                    <a:ext uri="{FF2B5EF4-FFF2-40B4-BE49-F238E27FC236}">
                      <a16:creationId xmlns:a16="http://schemas.microsoft.com/office/drawing/2014/main" id="{7D51D661-DF81-1C5A-DB26-5B4FA76E8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3" name="矩形: 圆角 362">
                <a:extLst>
                  <a:ext uri="{FF2B5EF4-FFF2-40B4-BE49-F238E27FC236}">
                    <a16:creationId xmlns:a16="http://schemas.microsoft.com/office/drawing/2014/main" id="{692BC4E6-F89A-1085-43AD-F0A23DF19D71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61B2DA2F-6D73-6366-2615-9D01C25C537D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7B6C7090-DC45-2948-9314-0F86C306DA27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74" name="Google Shape;78;p16">
                  <a:extLst>
                    <a:ext uri="{FF2B5EF4-FFF2-40B4-BE49-F238E27FC236}">
                      <a16:creationId xmlns:a16="http://schemas.microsoft.com/office/drawing/2014/main" id="{FFE901E3-7EC1-2134-E092-BF5EF2ED772F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5" name="Google Shape;79;p16">
                  <a:extLst>
                    <a:ext uri="{FF2B5EF4-FFF2-40B4-BE49-F238E27FC236}">
                      <a16:creationId xmlns:a16="http://schemas.microsoft.com/office/drawing/2014/main" id="{DC4E865F-985D-03E4-E89D-E8984AEE9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80;p16">
                  <a:extLst>
                    <a:ext uri="{FF2B5EF4-FFF2-40B4-BE49-F238E27FC236}">
                      <a16:creationId xmlns:a16="http://schemas.microsoft.com/office/drawing/2014/main" id="{0E79675A-8593-19F6-0E9A-C560EF9067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81;p16">
                  <a:extLst>
                    <a:ext uri="{FF2B5EF4-FFF2-40B4-BE49-F238E27FC236}">
                      <a16:creationId xmlns:a16="http://schemas.microsoft.com/office/drawing/2014/main" id="{AC95D8D3-68D5-A0A3-8F36-BD28096D1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82;p16">
                  <a:extLst>
                    <a:ext uri="{FF2B5EF4-FFF2-40B4-BE49-F238E27FC236}">
                      <a16:creationId xmlns:a16="http://schemas.microsoft.com/office/drawing/2014/main" id="{86B87F25-5405-673B-384E-13438D1AD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83;p16">
                  <a:extLst>
                    <a:ext uri="{FF2B5EF4-FFF2-40B4-BE49-F238E27FC236}">
                      <a16:creationId xmlns:a16="http://schemas.microsoft.com/office/drawing/2014/main" id="{BD3271E6-CA20-5A71-1663-94EF540C2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84;p16">
                  <a:extLst>
                    <a:ext uri="{FF2B5EF4-FFF2-40B4-BE49-F238E27FC236}">
                      <a16:creationId xmlns:a16="http://schemas.microsoft.com/office/drawing/2014/main" id="{AB9B284A-30FD-9187-AA15-75542B4E1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矩形: 圆角 372">
                <a:extLst>
                  <a:ext uri="{FF2B5EF4-FFF2-40B4-BE49-F238E27FC236}">
                    <a16:creationId xmlns:a16="http://schemas.microsoft.com/office/drawing/2014/main" id="{E9FAA1AE-E2D5-1C71-356B-10D08C7630FD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18FE56D1-40E3-0B11-9402-3E0EFF4EA7A9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88DE1B19-6EED-4209-E164-888CD618D6FD}"/>
              </a:ext>
            </a:extLst>
          </p:cNvPr>
          <p:cNvCxnSpPr>
            <a:cxnSpLocks/>
            <a:stCxn id="330" idx="6"/>
            <a:endCxn id="381" idx="1"/>
          </p:cNvCxnSpPr>
          <p:nvPr/>
        </p:nvCxnSpPr>
        <p:spPr>
          <a:xfrm>
            <a:off x="7777342" y="1180425"/>
            <a:ext cx="31410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67DE3D7E-5FF4-9A81-1865-22C7B23FDDBE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7290795" y="630413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4C5DB819-2EE8-5A7A-0E82-1CBFEFF7D43E}"/>
              </a:ext>
            </a:extLst>
          </p:cNvPr>
          <p:cNvCxnSpPr>
            <a:cxnSpLocks/>
            <a:stCxn id="308" idx="3"/>
          </p:cNvCxnSpPr>
          <p:nvPr/>
        </p:nvCxnSpPr>
        <p:spPr>
          <a:xfrm>
            <a:off x="7290795" y="2799347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B42D019F-980B-61F8-B190-7360983BF8A2}"/>
              </a:ext>
            </a:extLst>
          </p:cNvPr>
          <p:cNvCxnSpPr>
            <a:cxnSpLocks/>
          </p:cNvCxnSpPr>
          <p:nvPr/>
        </p:nvCxnSpPr>
        <p:spPr>
          <a:xfrm flipV="1">
            <a:off x="7258327" y="4980743"/>
            <a:ext cx="357849" cy="1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BA1BD155-9F51-8DBD-A47E-4B8997B58160}"/>
              </a:ext>
            </a:extLst>
          </p:cNvPr>
          <p:cNvCxnSpPr>
            <a:endCxn id="330" idx="0"/>
          </p:cNvCxnSpPr>
          <p:nvPr/>
        </p:nvCxnSpPr>
        <p:spPr>
          <a:xfrm>
            <a:off x="7648644" y="627224"/>
            <a:ext cx="0" cy="424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BB2DA851-637F-394A-3385-A2346D33CF24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7616176" y="1309123"/>
            <a:ext cx="32468" cy="3671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箭头: 下 403">
            <a:extLst>
              <a:ext uri="{FF2B5EF4-FFF2-40B4-BE49-F238E27FC236}">
                <a16:creationId xmlns:a16="http://schemas.microsoft.com/office/drawing/2014/main" id="{F7E67431-9B17-3024-A5E5-7CAAC882D12B}"/>
              </a:ext>
            </a:extLst>
          </p:cNvPr>
          <p:cNvSpPr/>
          <p:nvPr/>
        </p:nvSpPr>
        <p:spPr>
          <a:xfrm rot="16200000">
            <a:off x="7547595" y="184445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箭头: 下 404">
            <a:extLst>
              <a:ext uri="{FF2B5EF4-FFF2-40B4-BE49-F238E27FC236}">
                <a16:creationId xmlns:a16="http://schemas.microsoft.com/office/drawing/2014/main" id="{76F24D36-CF9D-09DE-A888-CF6DA2CC47FA}"/>
              </a:ext>
            </a:extLst>
          </p:cNvPr>
          <p:cNvSpPr/>
          <p:nvPr/>
        </p:nvSpPr>
        <p:spPr>
          <a:xfrm rot="16200000">
            <a:off x="7547596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箭头: 下 405">
            <a:extLst>
              <a:ext uri="{FF2B5EF4-FFF2-40B4-BE49-F238E27FC236}">
                <a16:creationId xmlns:a16="http://schemas.microsoft.com/office/drawing/2014/main" id="{CA80B815-E057-508A-E2AC-A88590C6A47A}"/>
              </a:ext>
            </a:extLst>
          </p:cNvPr>
          <p:cNvSpPr/>
          <p:nvPr/>
        </p:nvSpPr>
        <p:spPr>
          <a:xfrm rot="16200000">
            <a:off x="7547596" y="52595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866D35E9-5124-DFC4-3F61-EE3348A59CC9}"/>
              </a:ext>
            </a:extLst>
          </p:cNvPr>
          <p:cNvGrpSpPr/>
          <p:nvPr/>
        </p:nvGrpSpPr>
        <p:grpSpPr>
          <a:xfrm>
            <a:off x="9673058" y="1051727"/>
            <a:ext cx="257743" cy="4818237"/>
            <a:chOff x="8928580" y="1328038"/>
            <a:chExt cx="257743" cy="4818237"/>
          </a:xfrm>
        </p:grpSpPr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B25AA77B-DF0F-3A32-7F68-3D2A3D0391B8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437" name="组合 436">
                <a:extLst>
                  <a:ext uri="{FF2B5EF4-FFF2-40B4-BE49-F238E27FC236}">
                    <a16:creationId xmlns:a16="http://schemas.microsoft.com/office/drawing/2014/main" id="{7F412359-36DF-7C91-01C1-D659DA35F9B9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Google Shape;78;p16">
                  <a:extLst>
                    <a:ext uri="{FF2B5EF4-FFF2-40B4-BE49-F238E27FC236}">
                      <a16:creationId xmlns:a16="http://schemas.microsoft.com/office/drawing/2014/main" id="{B978D6EE-BDAE-A007-F799-721538826C19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0" name="Google Shape;79;p16">
                  <a:extLst>
                    <a:ext uri="{FF2B5EF4-FFF2-40B4-BE49-F238E27FC236}">
                      <a16:creationId xmlns:a16="http://schemas.microsoft.com/office/drawing/2014/main" id="{763AF9D1-C2E4-C68F-1088-3A5D05189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80;p16">
                  <a:extLst>
                    <a:ext uri="{FF2B5EF4-FFF2-40B4-BE49-F238E27FC236}">
                      <a16:creationId xmlns:a16="http://schemas.microsoft.com/office/drawing/2014/main" id="{00437DCD-917C-A5BD-A8E9-25BBBA790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81;p16">
                  <a:extLst>
                    <a:ext uri="{FF2B5EF4-FFF2-40B4-BE49-F238E27FC236}">
                      <a16:creationId xmlns:a16="http://schemas.microsoft.com/office/drawing/2014/main" id="{639F2401-6C58-5C85-C56A-7EF2D76650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82;p16">
                  <a:extLst>
                    <a:ext uri="{FF2B5EF4-FFF2-40B4-BE49-F238E27FC236}">
                      <a16:creationId xmlns:a16="http://schemas.microsoft.com/office/drawing/2014/main" id="{C0574DBE-708B-CE41-C17C-D936CEB5B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83;p16">
                  <a:extLst>
                    <a:ext uri="{FF2B5EF4-FFF2-40B4-BE49-F238E27FC236}">
                      <a16:creationId xmlns:a16="http://schemas.microsoft.com/office/drawing/2014/main" id="{8722013D-B79A-D3FB-9331-49FE3CD143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84;p16">
                  <a:extLst>
                    <a:ext uri="{FF2B5EF4-FFF2-40B4-BE49-F238E27FC236}">
                      <a16:creationId xmlns:a16="http://schemas.microsoft.com/office/drawing/2014/main" id="{0D771461-B8B7-6305-70F4-C942457F1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2EE3F4AF-0E0E-2A40-DBA3-FDAE9FC614C0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88FE81E3-F933-0AB2-E398-325DA1AE0215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428" name="组合 427">
                <a:extLst>
                  <a:ext uri="{FF2B5EF4-FFF2-40B4-BE49-F238E27FC236}">
                    <a16:creationId xmlns:a16="http://schemas.microsoft.com/office/drawing/2014/main" id="{050BAEF0-C8EE-CB05-2414-ABC264F027E0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0" name="Google Shape;78;p16">
                  <a:extLst>
                    <a:ext uri="{FF2B5EF4-FFF2-40B4-BE49-F238E27FC236}">
                      <a16:creationId xmlns:a16="http://schemas.microsoft.com/office/drawing/2014/main" id="{84B7AB8E-1593-489A-F141-FAF0B0F3C70F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79;p16">
                  <a:extLst>
                    <a:ext uri="{FF2B5EF4-FFF2-40B4-BE49-F238E27FC236}">
                      <a16:creationId xmlns:a16="http://schemas.microsoft.com/office/drawing/2014/main" id="{CA1302C1-6AA4-E172-58C2-936F037314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80;p16">
                  <a:extLst>
                    <a:ext uri="{FF2B5EF4-FFF2-40B4-BE49-F238E27FC236}">
                      <a16:creationId xmlns:a16="http://schemas.microsoft.com/office/drawing/2014/main" id="{403D1B6C-03B9-ED27-17CB-1907BFF6FE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81;p16">
                  <a:extLst>
                    <a:ext uri="{FF2B5EF4-FFF2-40B4-BE49-F238E27FC236}">
                      <a16:creationId xmlns:a16="http://schemas.microsoft.com/office/drawing/2014/main" id="{06A0AA7F-E04B-04D9-A48B-7F423E865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82;p16">
                  <a:extLst>
                    <a:ext uri="{FF2B5EF4-FFF2-40B4-BE49-F238E27FC236}">
                      <a16:creationId xmlns:a16="http://schemas.microsoft.com/office/drawing/2014/main" id="{BBE3AF0F-0BCA-EF22-19C4-F6A2327B4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83;p16">
                  <a:extLst>
                    <a:ext uri="{FF2B5EF4-FFF2-40B4-BE49-F238E27FC236}">
                      <a16:creationId xmlns:a16="http://schemas.microsoft.com/office/drawing/2014/main" id="{1635B3CA-3671-48D4-8ECB-96476A60ED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84;p16">
                  <a:extLst>
                    <a:ext uri="{FF2B5EF4-FFF2-40B4-BE49-F238E27FC236}">
                      <a16:creationId xmlns:a16="http://schemas.microsoft.com/office/drawing/2014/main" id="{98939373-5B70-16E0-CD5F-A61FEA4DC8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AA4BA058-0EC3-B969-29C0-DEA58BEBC1FA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>
              <a:extLst>
                <a:ext uri="{FF2B5EF4-FFF2-40B4-BE49-F238E27FC236}">
                  <a16:creationId xmlns:a16="http://schemas.microsoft.com/office/drawing/2014/main" id="{11384AE1-D0C0-ADA2-979C-3C73AC31DB26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9E785D51-1387-B492-1B59-7ADB59830BA4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421" name="Google Shape;78;p16">
                  <a:extLst>
                    <a:ext uri="{FF2B5EF4-FFF2-40B4-BE49-F238E27FC236}">
                      <a16:creationId xmlns:a16="http://schemas.microsoft.com/office/drawing/2014/main" id="{C40C1061-96EF-7BD2-D1B9-9986A63BD934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2" name="Google Shape;79;p16">
                  <a:extLst>
                    <a:ext uri="{FF2B5EF4-FFF2-40B4-BE49-F238E27FC236}">
                      <a16:creationId xmlns:a16="http://schemas.microsoft.com/office/drawing/2014/main" id="{0EB20AEE-2313-C1DD-33BA-E16F18538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80;p16">
                  <a:extLst>
                    <a:ext uri="{FF2B5EF4-FFF2-40B4-BE49-F238E27FC236}">
                      <a16:creationId xmlns:a16="http://schemas.microsoft.com/office/drawing/2014/main" id="{56AB72D8-1F08-9274-5D3A-3C00A5203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81;p16">
                  <a:extLst>
                    <a:ext uri="{FF2B5EF4-FFF2-40B4-BE49-F238E27FC236}">
                      <a16:creationId xmlns:a16="http://schemas.microsoft.com/office/drawing/2014/main" id="{ADA7E588-F774-4133-7CC8-34664057EC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82;p16">
                  <a:extLst>
                    <a:ext uri="{FF2B5EF4-FFF2-40B4-BE49-F238E27FC236}">
                      <a16:creationId xmlns:a16="http://schemas.microsoft.com/office/drawing/2014/main" id="{B11210DE-3761-4B46-A1AD-05159CEA0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83;p16">
                  <a:extLst>
                    <a:ext uri="{FF2B5EF4-FFF2-40B4-BE49-F238E27FC236}">
                      <a16:creationId xmlns:a16="http://schemas.microsoft.com/office/drawing/2014/main" id="{E82293B1-E7B7-C2B6-DAEC-0A1E1BAF5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84;p16">
                  <a:extLst>
                    <a:ext uri="{FF2B5EF4-FFF2-40B4-BE49-F238E27FC236}">
                      <a16:creationId xmlns:a16="http://schemas.microsoft.com/office/drawing/2014/main" id="{8D95BE10-AB21-4BBB-FED6-B902E5C49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0" name="矩形: 圆角 419">
                <a:extLst>
                  <a:ext uri="{FF2B5EF4-FFF2-40B4-BE49-F238E27FC236}">
                    <a16:creationId xmlns:a16="http://schemas.microsoft.com/office/drawing/2014/main" id="{8F85ACD3-082D-EFDE-850A-D27DDA819AA4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EEA74DE4-31DE-D258-77C0-E455EA7C716A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EA5A0E29-91D8-FBC0-C246-14BA3A95490B}"/>
              </a:ext>
            </a:extLst>
          </p:cNvPr>
          <p:cNvGrpSpPr/>
          <p:nvPr/>
        </p:nvGrpSpPr>
        <p:grpSpPr>
          <a:xfrm>
            <a:off x="8438901" y="2727360"/>
            <a:ext cx="1097861" cy="1625714"/>
            <a:chOff x="8829426" y="2727360"/>
            <a:chExt cx="1097861" cy="1625714"/>
          </a:xfrm>
        </p:grpSpPr>
        <p:sp>
          <p:nvSpPr>
            <p:cNvPr id="455" name="矩形: 圆角 454">
              <a:extLst>
                <a:ext uri="{FF2B5EF4-FFF2-40B4-BE49-F238E27FC236}">
                  <a16:creationId xmlns:a16="http://schemas.microsoft.com/office/drawing/2014/main" id="{26927281-6232-1287-83A8-7959A1A29EBC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: 圆角 450">
              <a:extLst>
                <a:ext uri="{FF2B5EF4-FFF2-40B4-BE49-F238E27FC236}">
                  <a16:creationId xmlns:a16="http://schemas.microsoft.com/office/drawing/2014/main" id="{1FE20704-8416-D65D-6A70-CCC0CD96FFB0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: 圆角 451">
              <a:extLst>
                <a:ext uri="{FF2B5EF4-FFF2-40B4-BE49-F238E27FC236}">
                  <a16:creationId xmlns:a16="http://schemas.microsoft.com/office/drawing/2014/main" id="{A44D78E4-8DE1-2DB4-7CE1-4B039C01D0CD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: 圆角 452">
              <a:extLst>
                <a:ext uri="{FF2B5EF4-FFF2-40B4-BE49-F238E27FC236}">
                  <a16:creationId xmlns:a16="http://schemas.microsoft.com/office/drawing/2014/main" id="{36E1E69B-C41C-3242-A76C-AC7ACCD01E11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9A9F02DE-38EA-1CFB-6CD8-2DA3F35FCD52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458" name="箭头: 下 457">
            <a:extLst>
              <a:ext uri="{FF2B5EF4-FFF2-40B4-BE49-F238E27FC236}">
                <a16:creationId xmlns:a16="http://schemas.microsoft.com/office/drawing/2014/main" id="{E59950B4-A32C-96EB-E4C9-F3D7F9D7526A}"/>
              </a:ext>
            </a:extLst>
          </p:cNvPr>
          <p:cNvSpPr/>
          <p:nvPr/>
        </p:nvSpPr>
        <p:spPr>
          <a:xfrm rot="16200000">
            <a:off x="1011684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Google Shape;403;p22">
            <a:extLst>
              <a:ext uri="{FF2B5EF4-FFF2-40B4-BE49-F238E27FC236}">
                <a16:creationId xmlns:a16="http://schemas.microsoft.com/office/drawing/2014/main" id="{05401AB5-0062-3677-BFBF-B7E6A5CD1E6F}"/>
              </a:ext>
            </a:extLst>
          </p:cNvPr>
          <p:cNvSpPr/>
          <p:nvPr/>
        </p:nvSpPr>
        <p:spPr>
          <a:xfrm rot="5400000">
            <a:off x="983316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04;p22">
            <a:extLst>
              <a:ext uri="{FF2B5EF4-FFF2-40B4-BE49-F238E27FC236}">
                <a16:creationId xmlns:a16="http://schemas.microsoft.com/office/drawing/2014/main" id="{E3F3B518-3ECA-E2A3-8024-E8D8E55B8C83}"/>
              </a:ext>
            </a:extLst>
          </p:cNvPr>
          <p:cNvSpPr/>
          <p:nvPr/>
        </p:nvSpPr>
        <p:spPr>
          <a:xfrm rot="5400000">
            <a:off x="1049455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箭头: 下 460">
            <a:extLst>
              <a:ext uri="{FF2B5EF4-FFF2-40B4-BE49-F238E27FC236}">
                <a16:creationId xmlns:a16="http://schemas.microsoft.com/office/drawing/2014/main" id="{024AACEE-3033-4F8B-C136-89F5E588E208}"/>
              </a:ext>
            </a:extLst>
          </p:cNvPr>
          <p:cNvSpPr/>
          <p:nvPr/>
        </p:nvSpPr>
        <p:spPr>
          <a:xfrm rot="16200000">
            <a:off x="1081996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88154091-2966-8DCB-A76F-62A7860E067B}"/>
              </a:ext>
            </a:extLst>
          </p:cNvPr>
          <p:cNvSpPr txBox="1"/>
          <p:nvPr/>
        </p:nvSpPr>
        <p:spPr>
          <a:xfrm>
            <a:off x="6010069" y="-58785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1BCE8ED7-A38B-119E-DFB6-C15E47164D2D}"/>
              </a:ext>
            </a:extLst>
          </p:cNvPr>
          <p:cNvSpPr txBox="1"/>
          <p:nvPr/>
        </p:nvSpPr>
        <p:spPr>
          <a:xfrm>
            <a:off x="6010069" y="2139932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0A2DBF1D-504A-54D6-9474-DFBAA72294AD}"/>
              </a:ext>
            </a:extLst>
          </p:cNvPr>
          <p:cNvSpPr txBox="1"/>
          <p:nvPr/>
        </p:nvSpPr>
        <p:spPr>
          <a:xfrm>
            <a:off x="6010069" y="4327814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9C4823C4-C41E-9F60-C1B8-58E8491ECFCA}"/>
              </a:ext>
            </a:extLst>
          </p:cNvPr>
          <p:cNvSpPr txBox="1"/>
          <p:nvPr/>
        </p:nvSpPr>
        <p:spPr>
          <a:xfrm>
            <a:off x="8400047" y="1924700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DF54EA83-6B78-97A9-A387-9E0351D3C7AF}"/>
              </a:ext>
            </a:extLst>
          </p:cNvPr>
          <p:cNvSpPr txBox="1"/>
          <p:nvPr/>
        </p:nvSpPr>
        <p:spPr>
          <a:xfrm>
            <a:off x="4048850" y="480381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3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4805-47AB-F375-86A1-FD6D6AC5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46A45B53-EC6B-CF2F-361F-06AA830A9FE7}"/>
              </a:ext>
            </a:extLst>
          </p:cNvPr>
          <p:cNvSpPr/>
          <p:nvPr/>
        </p:nvSpPr>
        <p:spPr>
          <a:xfrm>
            <a:off x="1556751" y="2247866"/>
            <a:ext cx="109158" cy="5238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93EF384D-8F62-9872-64A7-DB17124B48D9}"/>
              </a:ext>
            </a:extLst>
          </p:cNvPr>
          <p:cNvGrpSpPr/>
          <p:nvPr/>
        </p:nvGrpSpPr>
        <p:grpSpPr>
          <a:xfrm>
            <a:off x="3524759" y="5488929"/>
            <a:ext cx="2466975" cy="476251"/>
            <a:chOff x="381333" y="5195026"/>
            <a:chExt cx="2466975" cy="47625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B45A57-C577-B78A-EFE0-2130AD668B34}"/>
                </a:ext>
              </a:extLst>
            </p:cNvPr>
            <p:cNvSpPr/>
            <p:nvPr/>
          </p:nvSpPr>
          <p:spPr>
            <a:xfrm>
              <a:off x="381333" y="5195026"/>
              <a:ext cx="2466975" cy="476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176D77-E9DD-A235-39E3-5D6232670C5F}"/>
                </a:ext>
              </a:extLst>
            </p:cNvPr>
            <p:cNvSpPr/>
            <p:nvPr/>
          </p:nvSpPr>
          <p:spPr>
            <a:xfrm>
              <a:off x="533733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F23F891-0D39-D7ED-9571-5D41C272F9A9}"/>
                </a:ext>
              </a:extLst>
            </p:cNvPr>
            <p:cNvSpPr/>
            <p:nvPr/>
          </p:nvSpPr>
          <p:spPr>
            <a:xfrm>
              <a:off x="119538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3934888-7BD8-AF97-E705-4A99BD9151D5}"/>
                </a:ext>
              </a:extLst>
            </p:cNvPr>
            <p:cNvSpPr/>
            <p:nvPr/>
          </p:nvSpPr>
          <p:spPr>
            <a:xfrm>
              <a:off x="218155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>
                  <a:solidFill>
                    <a:schemeClr val="tx1"/>
                  </a:solidFill>
                </a:rPr>
                <a:t>lab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D7269C-D397-4FB6-FE8F-3714C333FC21}"/>
                </a:ext>
              </a:extLst>
            </p:cNvPr>
            <p:cNvSpPr txBox="1"/>
            <p:nvPr/>
          </p:nvSpPr>
          <p:spPr>
            <a:xfrm>
              <a:off x="1757694" y="524848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7091E211-1A35-2864-305C-8D584266C0B6}"/>
              </a:ext>
            </a:extLst>
          </p:cNvPr>
          <p:cNvGrpSpPr/>
          <p:nvPr/>
        </p:nvGrpSpPr>
        <p:grpSpPr>
          <a:xfrm>
            <a:off x="68462" y="554829"/>
            <a:ext cx="2386124" cy="1596032"/>
            <a:chOff x="68462" y="554829"/>
            <a:chExt cx="2386124" cy="1596032"/>
          </a:xfrm>
        </p:grpSpPr>
        <p:grpSp>
          <p:nvGrpSpPr>
            <p:cNvPr id="132" name="Google Shape;174;p19">
              <a:extLst>
                <a:ext uri="{FF2B5EF4-FFF2-40B4-BE49-F238E27FC236}">
                  <a16:creationId xmlns:a16="http://schemas.microsoft.com/office/drawing/2014/main" id="{EB009652-9274-158A-E3BC-5401B88B5164}"/>
                </a:ext>
              </a:extLst>
            </p:cNvPr>
            <p:cNvGrpSpPr/>
            <p:nvPr/>
          </p:nvGrpSpPr>
          <p:grpSpPr>
            <a:xfrm>
              <a:off x="688664" y="554829"/>
              <a:ext cx="1765922" cy="1596032"/>
              <a:chOff x="2854300" y="1168125"/>
              <a:chExt cx="2904000" cy="2668950"/>
            </a:xfrm>
          </p:grpSpPr>
          <p:sp>
            <p:nvSpPr>
              <p:cNvPr id="133" name="Google Shape;175;p19">
                <a:extLst>
                  <a:ext uri="{FF2B5EF4-FFF2-40B4-BE49-F238E27FC236}">
                    <a16:creationId xmlns:a16="http://schemas.microsoft.com/office/drawing/2014/main" id="{A6770476-65ED-F1CC-3905-D942475AE259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;p19">
                <a:extLst>
                  <a:ext uri="{FF2B5EF4-FFF2-40B4-BE49-F238E27FC236}">
                    <a16:creationId xmlns:a16="http://schemas.microsoft.com/office/drawing/2014/main" id="{6699BB62-48B3-7EC1-85AE-3F0C027AAD4C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7;p19">
                <a:extLst>
                  <a:ext uri="{FF2B5EF4-FFF2-40B4-BE49-F238E27FC236}">
                    <a16:creationId xmlns:a16="http://schemas.microsoft.com/office/drawing/2014/main" id="{7CC8281B-6AAA-8CCF-A542-8B3CF92FFC60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8;p19">
                <a:extLst>
                  <a:ext uri="{FF2B5EF4-FFF2-40B4-BE49-F238E27FC236}">
                    <a16:creationId xmlns:a16="http://schemas.microsoft.com/office/drawing/2014/main" id="{BC483F9A-AD3E-4D7F-1C0A-839EE567BD1A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;p19">
                <a:extLst>
                  <a:ext uri="{FF2B5EF4-FFF2-40B4-BE49-F238E27FC236}">
                    <a16:creationId xmlns:a16="http://schemas.microsoft.com/office/drawing/2014/main" id="{65F87F4F-1CD3-91F6-C5B6-078A170BAA03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0;p19">
                <a:extLst>
                  <a:ext uri="{FF2B5EF4-FFF2-40B4-BE49-F238E27FC236}">
                    <a16:creationId xmlns:a16="http://schemas.microsoft.com/office/drawing/2014/main" id="{4AD98968-F302-2406-32E2-B8987CBE9F88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1;p19">
                <a:extLst>
                  <a:ext uri="{FF2B5EF4-FFF2-40B4-BE49-F238E27FC236}">
                    <a16:creationId xmlns:a16="http://schemas.microsoft.com/office/drawing/2014/main" id="{A50FC67A-E82D-DB12-48BC-D44E51DE480B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2;p19">
                <a:extLst>
                  <a:ext uri="{FF2B5EF4-FFF2-40B4-BE49-F238E27FC236}">
                    <a16:creationId xmlns:a16="http://schemas.microsoft.com/office/drawing/2014/main" id="{9828058C-EB2E-F515-C0FD-5A2878CF8036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;p19">
                <a:extLst>
                  <a:ext uri="{FF2B5EF4-FFF2-40B4-BE49-F238E27FC236}">
                    <a16:creationId xmlns:a16="http://schemas.microsoft.com/office/drawing/2014/main" id="{16586C4C-1C68-62F0-E8CB-BDE30D8306B3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4;p19">
                <a:extLst>
                  <a:ext uri="{FF2B5EF4-FFF2-40B4-BE49-F238E27FC236}">
                    <a16:creationId xmlns:a16="http://schemas.microsoft.com/office/drawing/2014/main" id="{02D93A88-BF11-7166-B288-B5A7C973FD03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5;p19">
                <a:extLst>
                  <a:ext uri="{FF2B5EF4-FFF2-40B4-BE49-F238E27FC236}">
                    <a16:creationId xmlns:a16="http://schemas.microsoft.com/office/drawing/2014/main" id="{7F265244-2B37-0CBB-C215-94D6E564608D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;p19">
                <a:extLst>
                  <a:ext uri="{FF2B5EF4-FFF2-40B4-BE49-F238E27FC236}">
                    <a16:creationId xmlns:a16="http://schemas.microsoft.com/office/drawing/2014/main" id="{9EAD46A8-A373-7A19-E6C4-C348020D8327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;p19">
                <a:extLst>
                  <a:ext uri="{FF2B5EF4-FFF2-40B4-BE49-F238E27FC236}">
                    <a16:creationId xmlns:a16="http://schemas.microsoft.com/office/drawing/2014/main" id="{26A03E6B-1E5E-A140-42A8-BE4DA3BC7EEE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;p19">
                <a:extLst>
                  <a:ext uri="{FF2B5EF4-FFF2-40B4-BE49-F238E27FC236}">
                    <a16:creationId xmlns:a16="http://schemas.microsoft.com/office/drawing/2014/main" id="{66A0ACBC-E6D6-3F91-6F6C-61E0FE1E7800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9;p19">
                <a:extLst>
                  <a:ext uri="{FF2B5EF4-FFF2-40B4-BE49-F238E27FC236}">
                    <a16:creationId xmlns:a16="http://schemas.microsoft.com/office/drawing/2014/main" id="{4D016ACF-CF47-AE55-6C42-8D0B54E52BDA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0;p19">
                <a:extLst>
                  <a:ext uri="{FF2B5EF4-FFF2-40B4-BE49-F238E27FC236}">
                    <a16:creationId xmlns:a16="http://schemas.microsoft.com/office/drawing/2014/main" id="{4969DAFA-D860-3E7B-2125-0D2F217391F8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1;p19">
                <a:extLst>
                  <a:ext uri="{FF2B5EF4-FFF2-40B4-BE49-F238E27FC236}">
                    <a16:creationId xmlns:a16="http://schemas.microsoft.com/office/drawing/2014/main" id="{093F6FC2-D6A4-E5D1-98B2-64EB1AC553E2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2;p19">
                <a:extLst>
                  <a:ext uri="{FF2B5EF4-FFF2-40B4-BE49-F238E27FC236}">
                    <a16:creationId xmlns:a16="http://schemas.microsoft.com/office/drawing/2014/main" id="{F8D143C9-D817-F329-CC5C-32A31217540C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3;p19">
                <a:extLst>
                  <a:ext uri="{FF2B5EF4-FFF2-40B4-BE49-F238E27FC236}">
                    <a16:creationId xmlns:a16="http://schemas.microsoft.com/office/drawing/2014/main" id="{B4B392EF-BD46-4701-50FF-A06B7E7657E8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4;p19">
                <a:extLst>
                  <a:ext uri="{FF2B5EF4-FFF2-40B4-BE49-F238E27FC236}">
                    <a16:creationId xmlns:a16="http://schemas.microsoft.com/office/drawing/2014/main" id="{8D288FC0-B290-C592-1A36-3024F9E5B378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5;p19">
                <a:extLst>
                  <a:ext uri="{FF2B5EF4-FFF2-40B4-BE49-F238E27FC236}">
                    <a16:creationId xmlns:a16="http://schemas.microsoft.com/office/drawing/2014/main" id="{2869CED4-2BC2-1D9F-CAB5-E3F3C774142F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;p19">
                <a:extLst>
                  <a:ext uri="{FF2B5EF4-FFF2-40B4-BE49-F238E27FC236}">
                    <a16:creationId xmlns:a16="http://schemas.microsoft.com/office/drawing/2014/main" id="{9A983E11-CC94-4CC2-BAB6-8A249FAD3305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;p19">
                <a:extLst>
                  <a:ext uri="{FF2B5EF4-FFF2-40B4-BE49-F238E27FC236}">
                    <a16:creationId xmlns:a16="http://schemas.microsoft.com/office/drawing/2014/main" id="{0AD5E61B-787B-EC82-3F7A-B38AF54D1FDB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;p19">
                <a:extLst>
                  <a:ext uri="{FF2B5EF4-FFF2-40B4-BE49-F238E27FC236}">
                    <a16:creationId xmlns:a16="http://schemas.microsoft.com/office/drawing/2014/main" id="{70E0B040-4EB2-0225-34E2-CF9BCC98E79B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9;p19">
                <a:extLst>
                  <a:ext uri="{FF2B5EF4-FFF2-40B4-BE49-F238E27FC236}">
                    <a16:creationId xmlns:a16="http://schemas.microsoft.com/office/drawing/2014/main" id="{2D6A42EA-16D6-03A5-3404-7A6E6907278C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0;p19">
                <a:extLst>
                  <a:ext uri="{FF2B5EF4-FFF2-40B4-BE49-F238E27FC236}">
                    <a16:creationId xmlns:a16="http://schemas.microsoft.com/office/drawing/2014/main" id="{A9B95469-8B6D-E561-75EA-138B72319CFD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953;p28">
              <a:extLst>
                <a:ext uri="{FF2B5EF4-FFF2-40B4-BE49-F238E27FC236}">
                  <a16:creationId xmlns:a16="http://schemas.microsoft.com/office/drawing/2014/main" id="{4225BA35-C5CF-D22B-E423-770A2AB04F0F}"/>
                </a:ext>
              </a:extLst>
            </p:cNvPr>
            <p:cNvSpPr txBox="1"/>
            <p:nvPr/>
          </p:nvSpPr>
          <p:spPr>
            <a:xfrm>
              <a:off x="68462" y="1328038"/>
              <a:ext cx="4992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</a:t>
              </a:r>
              <a:r>
                <a:rPr lang="en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 </a:t>
              </a: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L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C3FC1E94-E1B4-956B-CEA4-7F52DFD5C43E}"/>
              </a:ext>
            </a:extLst>
          </p:cNvPr>
          <p:cNvGrpSpPr/>
          <p:nvPr/>
        </p:nvGrpSpPr>
        <p:grpSpPr>
          <a:xfrm>
            <a:off x="0" y="2868846"/>
            <a:ext cx="2538592" cy="1580167"/>
            <a:chOff x="0" y="3087372"/>
            <a:chExt cx="2538592" cy="1580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39567EC-F171-F816-F57B-01F08E6E4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BC0EC8-874E-E888-6A70-69E1B3768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60" name="Google Shape;953;p28">
              <a:extLst>
                <a:ext uri="{FF2B5EF4-FFF2-40B4-BE49-F238E27FC236}">
                  <a16:creationId xmlns:a16="http://schemas.microsoft.com/office/drawing/2014/main" id="{5E0A7DD2-FC21-A70C-FC95-3E8BF98F540E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C)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61" name="Google Shape;953;p28">
              <a:extLst>
                <a:ext uri="{FF2B5EF4-FFF2-40B4-BE49-F238E27FC236}">
                  <a16:creationId xmlns:a16="http://schemas.microsoft.com/office/drawing/2014/main" id="{81BEB215-1CF9-E8D7-E1C5-D803FBC09EB6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B9EB39D5-64CE-4CC0-8031-4B37186D8E25}"/>
              </a:ext>
            </a:extLst>
          </p:cNvPr>
          <p:cNvSpPr/>
          <p:nvPr/>
        </p:nvSpPr>
        <p:spPr>
          <a:xfrm rot="16200000">
            <a:off x="2751548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Google Shape;380;p22">
            <a:extLst>
              <a:ext uri="{FF2B5EF4-FFF2-40B4-BE49-F238E27FC236}">
                <a16:creationId xmlns:a16="http://schemas.microsoft.com/office/drawing/2014/main" id="{50FF6E5D-8AC4-27E4-9992-9E733CE3DA1E}"/>
              </a:ext>
            </a:extLst>
          </p:cNvPr>
          <p:cNvSpPr/>
          <p:nvPr/>
        </p:nvSpPr>
        <p:spPr>
          <a:xfrm>
            <a:off x="3027300" y="114953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585BD436-953E-44EA-805F-19B2AEBD76B9}"/>
              </a:ext>
            </a:extLst>
          </p:cNvPr>
          <p:cNvSpPr/>
          <p:nvPr/>
        </p:nvSpPr>
        <p:spPr>
          <a:xfrm rot="16200000">
            <a:off x="4739160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74F99732-FB03-25EC-CDD4-A8DF1D53CE0B}"/>
              </a:ext>
            </a:extLst>
          </p:cNvPr>
          <p:cNvGrpSpPr/>
          <p:nvPr/>
        </p:nvGrpSpPr>
        <p:grpSpPr>
          <a:xfrm>
            <a:off x="5126227" y="529700"/>
            <a:ext cx="183489" cy="1645302"/>
            <a:chOff x="5115013" y="554829"/>
            <a:chExt cx="183489" cy="1645302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2636E02A-A6C0-9396-D89E-B6CF7C983091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Google Shape;78;p16">
                <a:extLst>
                  <a:ext uri="{FF2B5EF4-FFF2-40B4-BE49-F238E27FC236}">
                    <a16:creationId xmlns:a16="http://schemas.microsoft.com/office/drawing/2014/main" id="{B682F55C-7FEB-3617-53FE-5B6A1B441734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79;p16">
                <a:extLst>
                  <a:ext uri="{FF2B5EF4-FFF2-40B4-BE49-F238E27FC236}">
                    <a16:creationId xmlns:a16="http://schemas.microsoft.com/office/drawing/2014/main" id="{782C0FD4-4757-AF2E-E162-E9EB9CFD59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80;p16">
                <a:extLst>
                  <a:ext uri="{FF2B5EF4-FFF2-40B4-BE49-F238E27FC236}">
                    <a16:creationId xmlns:a16="http://schemas.microsoft.com/office/drawing/2014/main" id="{86F3F8FB-6CFB-D9E2-BBE0-D82FBFAD0F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81;p16">
                <a:extLst>
                  <a:ext uri="{FF2B5EF4-FFF2-40B4-BE49-F238E27FC236}">
                    <a16:creationId xmlns:a16="http://schemas.microsoft.com/office/drawing/2014/main" id="{04A9CBD1-E677-6FC6-3EF3-0F8EBC3590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82;p16">
                <a:extLst>
                  <a:ext uri="{FF2B5EF4-FFF2-40B4-BE49-F238E27FC236}">
                    <a16:creationId xmlns:a16="http://schemas.microsoft.com/office/drawing/2014/main" id="{54A2CB74-37BE-08E7-AF53-8A3B24836D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83;p16">
                <a:extLst>
                  <a:ext uri="{FF2B5EF4-FFF2-40B4-BE49-F238E27FC236}">
                    <a16:creationId xmlns:a16="http://schemas.microsoft.com/office/drawing/2014/main" id="{57D3002D-D89C-CC0C-BED4-4A616E1369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4;p16">
                <a:extLst>
                  <a:ext uri="{FF2B5EF4-FFF2-40B4-BE49-F238E27FC236}">
                    <a16:creationId xmlns:a16="http://schemas.microsoft.com/office/drawing/2014/main" id="{84098CA5-047A-3B6F-8F15-9A335E0B5D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BE3DCD20-14CF-0A95-0274-BB5BE82FB7DC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21142BB7-3C75-CCAC-07FE-05BD16807466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5308802" y="63041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CE98E5A2-4B28-4FA2-9AF0-075E9F72969A}"/>
              </a:ext>
            </a:extLst>
          </p:cNvPr>
          <p:cNvCxnSpPr/>
          <p:nvPr/>
        </p:nvCxnSpPr>
        <p:spPr>
          <a:xfrm>
            <a:off x="5308802" y="207753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EF1A814-4FDE-C2DA-215E-9D79F4ECDBB5}"/>
              </a:ext>
            </a:extLst>
          </p:cNvPr>
          <p:cNvCxnSpPr>
            <a:cxnSpLocks/>
          </p:cNvCxnSpPr>
          <p:nvPr/>
        </p:nvCxnSpPr>
        <p:spPr>
          <a:xfrm flipH="1">
            <a:off x="5479411" y="63041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6F765F71-798F-9F7F-BA65-9F1525DAF141}"/>
              </a:ext>
            </a:extLst>
          </p:cNvPr>
          <p:cNvCxnSpPr/>
          <p:nvPr/>
        </p:nvCxnSpPr>
        <p:spPr>
          <a:xfrm>
            <a:off x="5308802" y="113109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30FD25E2-58EC-F805-30AA-FB1E47C3D9DB}"/>
              </a:ext>
            </a:extLst>
          </p:cNvPr>
          <p:cNvCxnSpPr/>
          <p:nvPr/>
        </p:nvCxnSpPr>
        <p:spPr>
          <a:xfrm>
            <a:off x="5310630" y="169545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箭头: 下 205">
            <a:extLst>
              <a:ext uri="{FF2B5EF4-FFF2-40B4-BE49-F238E27FC236}">
                <a16:creationId xmlns:a16="http://schemas.microsoft.com/office/drawing/2014/main" id="{165C50BF-95B3-A7E2-464B-7482DCC0D6A8}"/>
              </a:ext>
            </a:extLst>
          </p:cNvPr>
          <p:cNvSpPr/>
          <p:nvPr/>
        </p:nvSpPr>
        <p:spPr>
          <a:xfrm rot="16200000">
            <a:off x="5547728" y="122477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8BCF346-5753-1101-4EDF-776CACCA2C9E}"/>
              </a:ext>
            </a:extLst>
          </p:cNvPr>
          <p:cNvGrpSpPr/>
          <p:nvPr/>
        </p:nvGrpSpPr>
        <p:grpSpPr>
          <a:xfrm>
            <a:off x="5885299" y="554829"/>
            <a:ext cx="1132784" cy="1595045"/>
            <a:chOff x="5885299" y="554829"/>
            <a:chExt cx="1132784" cy="1595045"/>
          </a:xfrm>
        </p:grpSpPr>
        <p:sp>
          <p:nvSpPr>
            <p:cNvPr id="207" name="梯形 206">
              <a:extLst>
                <a:ext uri="{FF2B5EF4-FFF2-40B4-BE49-F238E27FC236}">
                  <a16:creationId xmlns:a16="http://schemas.microsoft.com/office/drawing/2014/main" id="{CF77EF30-472A-F8D9-4FDE-52CBEAEE4BDB}"/>
                </a:ext>
              </a:extLst>
            </p:cNvPr>
            <p:cNvSpPr/>
            <p:nvPr/>
          </p:nvSpPr>
          <p:spPr>
            <a:xfrm rot="5400000">
              <a:off x="5654168" y="78596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24A9A402-9A4E-1FF1-53CC-BC2912FF0386}"/>
                </a:ext>
              </a:extLst>
            </p:cNvPr>
            <p:cNvSpPr/>
            <p:nvPr/>
          </p:nvSpPr>
          <p:spPr>
            <a:xfrm>
              <a:off x="6740921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17A9DA22-4EAB-507C-9A0F-7455C46B8DCF}"/>
                </a:ext>
              </a:extLst>
            </p:cNvPr>
            <p:cNvSpPr/>
            <p:nvPr/>
          </p:nvSpPr>
          <p:spPr>
            <a:xfrm>
              <a:off x="6270556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766A073E-CCD6-9B73-A223-8C5C31E1B341}"/>
                </a:ext>
              </a:extLst>
            </p:cNvPr>
            <p:cNvSpPr/>
            <p:nvPr/>
          </p:nvSpPr>
          <p:spPr>
            <a:xfrm>
              <a:off x="5989173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520EB9D-32F2-D7B3-ADA6-1D9049CCEBD1}"/>
                </a:ext>
              </a:extLst>
            </p:cNvPr>
            <p:cNvSpPr txBox="1"/>
            <p:nvPr/>
          </p:nvSpPr>
          <p:spPr>
            <a:xfrm>
              <a:off x="6446421" y="119205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F7FFBB8C-0F3E-D142-7D4D-EAE687E54DC0}"/>
              </a:ext>
            </a:extLst>
          </p:cNvPr>
          <p:cNvSpPr/>
          <p:nvPr/>
        </p:nvSpPr>
        <p:spPr>
          <a:xfrm rot="16200000">
            <a:off x="2751548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Google Shape;380;p22">
            <a:extLst>
              <a:ext uri="{FF2B5EF4-FFF2-40B4-BE49-F238E27FC236}">
                <a16:creationId xmlns:a16="http://schemas.microsoft.com/office/drawing/2014/main" id="{022E08C8-3746-2254-5C3B-B00C130256B5}"/>
              </a:ext>
            </a:extLst>
          </p:cNvPr>
          <p:cNvSpPr/>
          <p:nvPr/>
        </p:nvSpPr>
        <p:spPr>
          <a:xfrm>
            <a:off x="3027300" y="332946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7DDB54B6-1851-A0B3-4807-9D9E68172AFA}"/>
              </a:ext>
            </a:extLst>
          </p:cNvPr>
          <p:cNvSpPr/>
          <p:nvPr/>
        </p:nvSpPr>
        <p:spPr>
          <a:xfrm rot="16200000">
            <a:off x="4739160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01DFBE5C-F6F7-B29C-B602-08A585C7A9E0}"/>
              </a:ext>
            </a:extLst>
          </p:cNvPr>
          <p:cNvGrpSpPr/>
          <p:nvPr/>
        </p:nvGrpSpPr>
        <p:grpSpPr>
          <a:xfrm>
            <a:off x="5126227" y="2709630"/>
            <a:ext cx="183489" cy="1645302"/>
            <a:chOff x="5126227" y="2709630"/>
            <a:chExt cx="183489" cy="1645302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307862E9-9034-5D83-201A-7515BDE26EC9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20" name="Google Shape;78;p16">
                <a:extLst>
                  <a:ext uri="{FF2B5EF4-FFF2-40B4-BE49-F238E27FC236}">
                    <a16:creationId xmlns:a16="http://schemas.microsoft.com/office/drawing/2014/main" id="{2C09E0AE-A8DD-E30E-9919-08ADB1E94B60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" name="Google Shape;79;p16">
                <a:extLst>
                  <a:ext uri="{FF2B5EF4-FFF2-40B4-BE49-F238E27FC236}">
                    <a16:creationId xmlns:a16="http://schemas.microsoft.com/office/drawing/2014/main" id="{4C331BC4-A398-47C4-C581-B1FA965D6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80;p16">
                <a:extLst>
                  <a:ext uri="{FF2B5EF4-FFF2-40B4-BE49-F238E27FC236}">
                    <a16:creationId xmlns:a16="http://schemas.microsoft.com/office/drawing/2014/main" id="{EE6B8125-5586-3F87-B79A-A3CC92C46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81;p16">
                <a:extLst>
                  <a:ext uri="{FF2B5EF4-FFF2-40B4-BE49-F238E27FC236}">
                    <a16:creationId xmlns:a16="http://schemas.microsoft.com/office/drawing/2014/main" id="{EBF31946-4DB2-5C47-804A-833C293D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82;p16">
                <a:extLst>
                  <a:ext uri="{FF2B5EF4-FFF2-40B4-BE49-F238E27FC236}">
                    <a16:creationId xmlns:a16="http://schemas.microsoft.com/office/drawing/2014/main" id="{DD974AAD-8959-A5E6-F65B-C76DF0C50C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83;p16">
                <a:extLst>
                  <a:ext uri="{FF2B5EF4-FFF2-40B4-BE49-F238E27FC236}">
                    <a16:creationId xmlns:a16="http://schemas.microsoft.com/office/drawing/2014/main" id="{D595781D-AA20-77DA-1214-3E4FFE63E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84;p16">
                <a:extLst>
                  <a:ext uri="{FF2B5EF4-FFF2-40B4-BE49-F238E27FC236}">
                    <a16:creationId xmlns:a16="http://schemas.microsoft.com/office/drawing/2014/main" id="{C352C870-FA4F-2068-3E17-FBF9CDA3BF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8F98E30E-0F4F-BAF0-CE77-F07766E926CD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29E00D6F-186B-3138-D1FA-63C3E1D7C553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5308802" y="281034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6B7FB1AA-6488-0870-95EE-DED4E84BC741}"/>
              </a:ext>
            </a:extLst>
          </p:cNvPr>
          <p:cNvCxnSpPr/>
          <p:nvPr/>
        </p:nvCxnSpPr>
        <p:spPr>
          <a:xfrm>
            <a:off x="5308802" y="425746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435D0E6F-AEDE-5C89-9606-6B2998200858}"/>
              </a:ext>
            </a:extLst>
          </p:cNvPr>
          <p:cNvCxnSpPr>
            <a:cxnSpLocks/>
          </p:cNvCxnSpPr>
          <p:nvPr/>
        </p:nvCxnSpPr>
        <p:spPr>
          <a:xfrm flipH="1">
            <a:off x="5479411" y="281034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B4D87BA5-3AE6-CFE1-3750-514DC1ADF0EA}"/>
              </a:ext>
            </a:extLst>
          </p:cNvPr>
          <p:cNvCxnSpPr/>
          <p:nvPr/>
        </p:nvCxnSpPr>
        <p:spPr>
          <a:xfrm>
            <a:off x="5308802" y="331102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7FDEC3E2-0FC0-B545-6DF9-9CD0721CA9AA}"/>
              </a:ext>
            </a:extLst>
          </p:cNvPr>
          <p:cNvCxnSpPr/>
          <p:nvPr/>
        </p:nvCxnSpPr>
        <p:spPr>
          <a:xfrm>
            <a:off x="5310630" y="387538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箭头: 下 231">
            <a:extLst>
              <a:ext uri="{FF2B5EF4-FFF2-40B4-BE49-F238E27FC236}">
                <a16:creationId xmlns:a16="http://schemas.microsoft.com/office/drawing/2014/main" id="{724C6872-84A8-AB06-E4D1-7697DD937997}"/>
              </a:ext>
            </a:extLst>
          </p:cNvPr>
          <p:cNvSpPr/>
          <p:nvPr/>
        </p:nvSpPr>
        <p:spPr>
          <a:xfrm rot="16200000">
            <a:off x="5547728" y="340470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9007226F-FFCD-67DF-50B7-A3A6A9AF70DA}"/>
              </a:ext>
            </a:extLst>
          </p:cNvPr>
          <p:cNvGrpSpPr/>
          <p:nvPr/>
        </p:nvGrpSpPr>
        <p:grpSpPr>
          <a:xfrm>
            <a:off x="5885299" y="2734759"/>
            <a:ext cx="1132784" cy="1595045"/>
            <a:chOff x="5885299" y="2734759"/>
            <a:chExt cx="1132784" cy="1595045"/>
          </a:xfrm>
        </p:grpSpPr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2AB987D7-3714-BEEB-892C-F7B980C480DC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F622ACB9-A353-95B8-F027-0B128D51161E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2CA15B8E-B9E7-CFCB-30AA-A8B95BA4EEFF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04E94BFB-65EA-B357-5420-8288250FEE9F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290A5516-3005-EA96-C182-C5D2C97AB70D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E164E516-E8EC-CFE7-8921-90C5269A07B1}"/>
              </a:ext>
            </a:extLst>
          </p:cNvPr>
          <p:cNvSpPr/>
          <p:nvPr/>
        </p:nvSpPr>
        <p:spPr>
          <a:xfrm rot="16200000">
            <a:off x="6232049" y="557510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96E73B85-206B-D467-91D6-C0EB376B9CBF}"/>
              </a:ext>
            </a:extLst>
          </p:cNvPr>
          <p:cNvSpPr/>
          <p:nvPr/>
        </p:nvSpPr>
        <p:spPr>
          <a:xfrm>
            <a:off x="7108220" y="529701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4A5202DA-10B8-5D9A-F3CA-A56764E4FF30}"/>
              </a:ext>
            </a:extLst>
          </p:cNvPr>
          <p:cNvSpPr/>
          <p:nvPr/>
        </p:nvSpPr>
        <p:spPr>
          <a:xfrm>
            <a:off x="7108220" y="2698635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76699CD-85DA-331F-F7BC-45D359759894}"/>
              </a:ext>
            </a:extLst>
          </p:cNvPr>
          <p:cNvSpPr/>
          <p:nvPr/>
        </p:nvSpPr>
        <p:spPr>
          <a:xfrm>
            <a:off x="7076666" y="4880033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8" name="Google Shape;320;p20">
            <a:extLst>
              <a:ext uri="{FF2B5EF4-FFF2-40B4-BE49-F238E27FC236}">
                <a16:creationId xmlns:a16="http://schemas.microsoft.com/office/drawing/2014/main" id="{8747F499-100B-3EEA-8FE5-B6D6E7A63C76}"/>
              </a:ext>
            </a:extLst>
          </p:cNvPr>
          <p:cNvGrpSpPr/>
          <p:nvPr/>
        </p:nvGrpSpPr>
        <p:grpSpPr>
          <a:xfrm>
            <a:off x="7519946" y="1051727"/>
            <a:ext cx="257396" cy="257396"/>
            <a:chOff x="7503475" y="3745100"/>
            <a:chExt cx="535200" cy="535200"/>
          </a:xfrm>
          <a:noFill/>
        </p:grpSpPr>
        <p:pic>
          <p:nvPicPr>
            <p:cNvPr id="329" name="Google Shape;321;p20" descr="+" title="MathEquation,#585858">
              <a:extLst>
                <a:ext uri="{FF2B5EF4-FFF2-40B4-BE49-F238E27FC236}">
                  <a16:creationId xmlns:a16="http://schemas.microsoft.com/office/drawing/2014/main" id="{E95E2B45-DC14-9E11-00E0-0C50D9F8629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30" name="Google Shape;322;p20">
              <a:extLst>
                <a:ext uri="{FF2B5EF4-FFF2-40B4-BE49-F238E27FC236}">
                  <a16:creationId xmlns:a16="http://schemas.microsoft.com/office/drawing/2014/main" id="{D139711E-131F-1FF5-C064-7DC5E7442F85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C25DDEB9-8BF0-569D-ED52-C4054EEFB8FB}"/>
              </a:ext>
            </a:extLst>
          </p:cNvPr>
          <p:cNvGrpSpPr/>
          <p:nvPr/>
        </p:nvGrpSpPr>
        <p:grpSpPr>
          <a:xfrm>
            <a:off x="7074790" y="777567"/>
            <a:ext cx="257395" cy="1470300"/>
            <a:chOff x="7074790" y="777567"/>
            <a:chExt cx="257395" cy="1470300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F52D142A-CCE0-1624-227E-588D1E393324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89" name="Google Shape;78;p16">
                <a:extLst>
                  <a:ext uri="{FF2B5EF4-FFF2-40B4-BE49-F238E27FC236}">
                    <a16:creationId xmlns:a16="http://schemas.microsoft.com/office/drawing/2014/main" id="{CA3E18EA-6AA4-1BDB-C930-7E482A8DDBFB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79;p16">
                <a:extLst>
                  <a:ext uri="{FF2B5EF4-FFF2-40B4-BE49-F238E27FC236}">
                    <a16:creationId xmlns:a16="http://schemas.microsoft.com/office/drawing/2014/main" id="{E963CE59-51CF-3372-27DA-B5EF8F6EF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80;p16">
                <a:extLst>
                  <a:ext uri="{FF2B5EF4-FFF2-40B4-BE49-F238E27FC236}">
                    <a16:creationId xmlns:a16="http://schemas.microsoft.com/office/drawing/2014/main" id="{60A1D2D7-B2E2-F95A-E298-6D2EBEADE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81;p16">
                <a:extLst>
                  <a:ext uri="{FF2B5EF4-FFF2-40B4-BE49-F238E27FC236}">
                    <a16:creationId xmlns:a16="http://schemas.microsoft.com/office/drawing/2014/main" id="{A525BA71-5DE0-650F-37F5-8E34C7939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82;p16">
                <a:extLst>
                  <a:ext uri="{FF2B5EF4-FFF2-40B4-BE49-F238E27FC236}">
                    <a16:creationId xmlns:a16="http://schemas.microsoft.com/office/drawing/2014/main" id="{33FFAB4C-6E82-A17D-51AC-14D886D73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83;p16">
                <a:extLst>
                  <a:ext uri="{FF2B5EF4-FFF2-40B4-BE49-F238E27FC236}">
                    <a16:creationId xmlns:a16="http://schemas.microsoft.com/office/drawing/2014/main" id="{2F58374B-92C1-402C-3DE1-9BB45E5BD1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84;p16">
                <a:extLst>
                  <a:ext uri="{FF2B5EF4-FFF2-40B4-BE49-F238E27FC236}">
                    <a16:creationId xmlns:a16="http://schemas.microsoft.com/office/drawing/2014/main" id="{0654CA98-A351-E2EC-19AE-FD4385242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68C74C89-F7AB-A6D3-CA4B-6A495B1208BB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8484646A-414D-BBDC-DDA6-E3898611AE3E}"/>
              </a:ext>
            </a:extLst>
          </p:cNvPr>
          <p:cNvGrpSpPr/>
          <p:nvPr/>
        </p:nvGrpSpPr>
        <p:grpSpPr>
          <a:xfrm>
            <a:off x="7074790" y="2947498"/>
            <a:ext cx="257395" cy="1470300"/>
            <a:chOff x="7074790" y="2947498"/>
            <a:chExt cx="257395" cy="1470300"/>
          </a:xfrm>
        </p:grpSpPr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3B301F80-83A9-BCCD-0936-201A10361FE9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Google Shape;78;p16">
                <a:extLst>
                  <a:ext uri="{FF2B5EF4-FFF2-40B4-BE49-F238E27FC236}">
                    <a16:creationId xmlns:a16="http://schemas.microsoft.com/office/drawing/2014/main" id="{A185C13A-8E29-A36C-B86A-4CBACDD96B5F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79;p16">
                <a:extLst>
                  <a:ext uri="{FF2B5EF4-FFF2-40B4-BE49-F238E27FC236}">
                    <a16:creationId xmlns:a16="http://schemas.microsoft.com/office/drawing/2014/main" id="{8DAE28F4-5E6D-6D20-A355-702D2A3D30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80;p16">
                <a:extLst>
                  <a:ext uri="{FF2B5EF4-FFF2-40B4-BE49-F238E27FC236}">
                    <a16:creationId xmlns:a16="http://schemas.microsoft.com/office/drawing/2014/main" id="{0293B809-965C-4964-D9E7-B287E4B03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81;p16">
                <a:extLst>
                  <a:ext uri="{FF2B5EF4-FFF2-40B4-BE49-F238E27FC236}">
                    <a16:creationId xmlns:a16="http://schemas.microsoft.com/office/drawing/2014/main" id="{47DA586A-7F90-3012-386C-3934DCEC3F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82;p16">
                <a:extLst>
                  <a:ext uri="{FF2B5EF4-FFF2-40B4-BE49-F238E27FC236}">
                    <a16:creationId xmlns:a16="http://schemas.microsoft.com/office/drawing/2014/main" id="{49346443-B8D7-E312-1A9F-26BCDCA73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83;p16">
                <a:extLst>
                  <a:ext uri="{FF2B5EF4-FFF2-40B4-BE49-F238E27FC236}">
                    <a16:creationId xmlns:a16="http://schemas.microsoft.com/office/drawing/2014/main" id="{F4BF0EC3-7159-80C8-6547-438F36CEDF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84;p16">
                <a:extLst>
                  <a:ext uri="{FF2B5EF4-FFF2-40B4-BE49-F238E27FC236}">
                    <a16:creationId xmlns:a16="http://schemas.microsoft.com/office/drawing/2014/main" id="{3DFEE5FD-5EED-D272-F310-D6DF2FD4D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F11E96D4-F636-9383-6CCE-8E8E18A92020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B682B3ED-29DC-0738-F28F-12EF1B9115C4}"/>
              </a:ext>
            </a:extLst>
          </p:cNvPr>
          <p:cNvGrpSpPr/>
          <p:nvPr/>
        </p:nvGrpSpPr>
        <p:grpSpPr>
          <a:xfrm>
            <a:off x="7046215" y="5131087"/>
            <a:ext cx="257395" cy="1470300"/>
            <a:chOff x="7046215" y="5131087"/>
            <a:chExt cx="257395" cy="1470300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DEBDF3C1-1CAB-BB9D-C069-75C83C6858A1}"/>
                </a:ext>
              </a:extLst>
            </p:cNvPr>
            <p:cNvGrpSpPr/>
            <p:nvPr/>
          </p:nvGrpSpPr>
          <p:grpSpPr>
            <a:xfrm rot="5400000">
              <a:off x="6498999" y="5764180"/>
              <a:ext cx="1338823" cy="183488"/>
              <a:chOff x="4542300" y="2931130"/>
              <a:chExt cx="5242200" cy="768225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9" name="Google Shape;78;p16">
                <a:extLst>
                  <a:ext uri="{FF2B5EF4-FFF2-40B4-BE49-F238E27FC236}">
                    <a16:creationId xmlns:a16="http://schemas.microsoft.com/office/drawing/2014/main" id="{5F2ED9A8-7AAA-C035-CAB1-8F56959E8E38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0" name="Google Shape;79;p16">
                <a:extLst>
                  <a:ext uri="{FF2B5EF4-FFF2-40B4-BE49-F238E27FC236}">
                    <a16:creationId xmlns:a16="http://schemas.microsoft.com/office/drawing/2014/main" id="{7A2BE289-A058-9861-D634-070D3EF1F9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80;p16">
                <a:extLst>
                  <a:ext uri="{FF2B5EF4-FFF2-40B4-BE49-F238E27FC236}">
                    <a16:creationId xmlns:a16="http://schemas.microsoft.com/office/drawing/2014/main" id="{6B17058D-4F90-BAA1-10C4-DB7427D537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81;p16">
                <a:extLst>
                  <a:ext uri="{FF2B5EF4-FFF2-40B4-BE49-F238E27FC236}">
                    <a16:creationId xmlns:a16="http://schemas.microsoft.com/office/drawing/2014/main" id="{59596EA5-2822-F37F-26E5-9FAF4775C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82;p16">
                <a:extLst>
                  <a:ext uri="{FF2B5EF4-FFF2-40B4-BE49-F238E27FC236}">
                    <a16:creationId xmlns:a16="http://schemas.microsoft.com/office/drawing/2014/main" id="{7750C39D-F69D-B0B7-0A17-CAB421C33B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83;p16">
                <a:extLst>
                  <a:ext uri="{FF2B5EF4-FFF2-40B4-BE49-F238E27FC236}">
                    <a16:creationId xmlns:a16="http://schemas.microsoft.com/office/drawing/2014/main" id="{03BB0E30-5E42-9779-E401-18A0E176F4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84;p16">
                <a:extLst>
                  <a:ext uri="{FF2B5EF4-FFF2-40B4-BE49-F238E27FC236}">
                    <a16:creationId xmlns:a16="http://schemas.microsoft.com/office/drawing/2014/main" id="{835630C3-CAE2-4845-7F93-760A9A9EB5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4" name="矩形: 圆角 333">
              <a:extLst>
                <a:ext uri="{FF2B5EF4-FFF2-40B4-BE49-F238E27FC236}">
                  <a16:creationId xmlns:a16="http://schemas.microsoft.com/office/drawing/2014/main" id="{2DEE528C-59FC-DBB9-F1F2-94A7DEDB745A}"/>
                </a:ext>
              </a:extLst>
            </p:cNvPr>
            <p:cNvSpPr/>
            <p:nvPr/>
          </p:nvSpPr>
          <p:spPr>
            <a:xfrm rot="5400000">
              <a:off x="6439763" y="573753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859E7B45-B893-D5AD-9CF7-C16E1E541F2F}"/>
              </a:ext>
            </a:extLst>
          </p:cNvPr>
          <p:cNvGrpSpPr/>
          <p:nvPr/>
        </p:nvGrpSpPr>
        <p:grpSpPr>
          <a:xfrm>
            <a:off x="8061679" y="1079714"/>
            <a:ext cx="257743" cy="4818237"/>
            <a:chOff x="8928580" y="1328038"/>
            <a:chExt cx="257743" cy="4818237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66074D71-916E-4041-BFB8-977FFDE419D5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63658CC1-0998-C4D5-3A30-E95C68B09293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39" name="Google Shape;78;p16">
                  <a:extLst>
                    <a:ext uri="{FF2B5EF4-FFF2-40B4-BE49-F238E27FC236}">
                      <a16:creationId xmlns:a16="http://schemas.microsoft.com/office/drawing/2014/main" id="{0612D2D0-9F42-080E-1ADC-BA46ABE1AD86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0" name="Google Shape;79;p16">
                  <a:extLst>
                    <a:ext uri="{FF2B5EF4-FFF2-40B4-BE49-F238E27FC236}">
                      <a16:creationId xmlns:a16="http://schemas.microsoft.com/office/drawing/2014/main" id="{6BAFA942-CBC5-4172-C3F0-37F51E070B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80;p16">
                  <a:extLst>
                    <a:ext uri="{FF2B5EF4-FFF2-40B4-BE49-F238E27FC236}">
                      <a16:creationId xmlns:a16="http://schemas.microsoft.com/office/drawing/2014/main" id="{72839122-673F-B640-7DF9-46A949C54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81;p16">
                  <a:extLst>
                    <a:ext uri="{FF2B5EF4-FFF2-40B4-BE49-F238E27FC236}">
                      <a16:creationId xmlns:a16="http://schemas.microsoft.com/office/drawing/2014/main" id="{FEDE3225-3BAC-B608-DB0F-6819B101B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82;p16">
                  <a:extLst>
                    <a:ext uri="{FF2B5EF4-FFF2-40B4-BE49-F238E27FC236}">
                      <a16:creationId xmlns:a16="http://schemas.microsoft.com/office/drawing/2014/main" id="{0869F428-04A9-5AF3-9E0A-20A3B6E5E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83;p16">
                  <a:extLst>
                    <a:ext uri="{FF2B5EF4-FFF2-40B4-BE49-F238E27FC236}">
                      <a16:creationId xmlns:a16="http://schemas.microsoft.com/office/drawing/2014/main" id="{A888AEF3-FE04-1928-BF48-FEAF70BD3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84;p16">
                  <a:extLst>
                    <a:ext uri="{FF2B5EF4-FFF2-40B4-BE49-F238E27FC236}">
                      <a16:creationId xmlns:a16="http://schemas.microsoft.com/office/drawing/2014/main" id="{3C239C5A-34A4-C5EC-3459-1E44CB751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6F12450C-4515-7F0C-7493-5DCD965C526E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98979FE9-097B-3CEC-261E-CA7EC841114F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7CBDFB06-828A-FC69-45E1-6915D7715240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Google Shape;78;p16">
                  <a:extLst>
                    <a:ext uri="{FF2B5EF4-FFF2-40B4-BE49-F238E27FC236}">
                      <a16:creationId xmlns:a16="http://schemas.microsoft.com/office/drawing/2014/main" id="{BEF6675D-DC23-5B73-182A-A99FD877A7B2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" name="Google Shape;79;p16">
                  <a:extLst>
                    <a:ext uri="{FF2B5EF4-FFF2-40B4-BE49-F238E27FC236}">
                      <a16:creationId xmlns:a16="http://schemas.microsoft.com/office/drawing/2014/main" id="{B2D02169-1BC5-B596-A8CE-BDAF8920B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80;p16">
                  <a:extLst>
                    <a:ext uri="{FF2B5EF4-FFF2-40B4-BE49-F238E27FC236}">
                      <a16:creationId xmlns:a16="http://schemas.microsoft.com/office/drawing/2014/main" id="{370057B0-D988-E25B-550B-053991645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81;p16">
                  <a:extLst>
                    <a:ext uri="{FF2B5EF4-FFF2-40B4-BE49-F238E27FC236}">
                      <a16:creationId xmlns:a16="http://schemas.microsoft.com/office/drawing/2014/main" id="{A1574F47-195E-0D01-538C-25496814D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82;p16">
                  <a:extLst>
                    <a:ext uri="{FF2B5EF4-FFF2-40B4-BE49-F238E27FC236}">
                      <a16:creationId xmlns:a16="http://schemas.microsoft.com/office/drawing/2014/main" id="{5FFEEF9D-1A82-5145-9D9D-083B1E993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83;p16">
                  <a:extLst>
                    <a:ext uri="{FF2B5EF4-FFF2-40B4-BE49-F238E27FC236}">
                      <a16:creationId xmlns:a16="http://schemas.microsoft.com/office/drawing/2014/main" id="{B74C307B-6BE6-D373-4E75-5F266EF7B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84;p16">
                  <a:extLst>
                    <a:ext uri="{FF2B5EF4-FFF2-40B4-BE49-F238E27FC236}">
                      <a16:creationId xmlns:a16="http://schemas.microsoft.com/office/drawing/2014/main" id="{6C95BB8C-44D5-6FDE-96D9-AD02417EA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3" name="矩形: 圆角 362">
                <a:extLst>
                  <a:ext uri="{FF2B5EF4-FFF2-40B4-BE49-F238E27FC236}">
                    <a16:creationId xmlns:a16="http://schemas.microsoft.com/office/drawing/2014/main" id="{BDD7C464-D6A9-22D3-F5B9-891E8B6D94BC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F8AE6C6F-CFA9-9459-9551-49E57CD137E3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372" name="组合 371">
                <a:extLst>
                  <a:ext uri="{FF2B5EF4-FFF2-40B4-BE49-F238E27FC236}">
                    <a16:creationId xmlns:a16="http://schemas.microsoft.com/office/drawing/2014/main" id="{A50FF16A-6B47-A87F-AA44-96C05EC08AFE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374" name="Google Shape;78;p16">
                  <a:extLst>
                    <a:ext uri="{FF2B5EF4-FFF2-40B4-BE49-F238E27FC236}">
                      <a16:creationId xmlns:a16="http://schemas.microsoft.com/office/drawing/2014/main" id="{8D756ADF-E9CA-B1C3-6372-E076E037B4AB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5" name="Google Shape;79;p16">
                  <a:extLst>
                    <a:ext uri="{FF2B5EF4-FFF2-40B4-BE49-F238E27FC236}">
                      <a16:creationId xmlns:a16="http://schemas.microsoft.com/office/drawing/2014/main" id="{D38F913A-4D4F-06CC-8230-30E08CFF9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" name="Google Shape;80;p16">
                  <a:extLst>
                    <a:ext uri="{FF2B5EF4-FFF2-40B4-BE49-F238E27FC236}">
                      <a16:creationId xmlns:a16="http://schemas.microsoft.com/office/drawing/2014/main" id="{202DDB14-1509-D82F-5E72-140D6AE95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7" name="Google Shape;81;p16">
                  <a:extLst>
                    <a:ext uri="{FF2B5EF4-FFF2-40B4-BE49-F238E27FC236}">
                      <a16:creationId xmlns:a16="http://schemas.microsoft.com/office/drawing/2014/main" id="{5009F162-1547-9AE9-0A78-FEF6E5F97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8" name="Google Shape;82;p16">
                  <a:extLst>
                    <a:ext uri="{FF2B5EF4-FFF2-40B4-BE49-F238E27FC236}">
                      <a16:creationId xmlns:a16="http://schemas.microsoft.com/office/drawing/2014/main" id="{C13AB7C1-0847-3971-CFE6-C087EE07A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9" name="Google Shape;83;p16">
                  <a:extLst>
                    <a:ext uri="{FF2B5EF4-FFF2-40B4-BE49-F238E27FC236}">
                      <a16:creationId xmlns:a16="http://schemas.microsoft.com/office/drawing/2014/main" id="{BEB33C11-AAD0-D525-331E-429FAD4B9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84;p16">
                  <a:extLst>
                    <a:ext uri="{FF2B5EF4-FFF2-40B4-BE49-F238E27FC236}">
                      <a16:creationId xmlns:a16="http://schemas.microsoft.com/office/drawing/2014/main" id="{4F496099-9CEF-CAEE-D82B-454B520D2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3" name="矩形: 圆角 372">
                <a:extLst>
                  <a:ext uri="{FF2B5EF4-FFF2-40B4-BE49-F238E27FC236}">
                    <a16:creationId xmlns:a16="http://schemas.microsoft.com/office/drawing/2014/main" id="{6181F9CC-B635-A040-AF0D-8DFC9676AF8A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7131C289-7917-E5B6-FC25-B96183EEADDF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871EDDAD-357E-21B1-69E2-2E920C2114EE}"/>
              </a:ext>
            </a:extLst>
          </p:cNvPr>
          <p:cNvCxnSpPr>
            <a:cxnSpLocks/>
            <a:stCxn id="330" idx="6"/>
            <a:endCxn id="381" idx="1"/>
          </p:cNvCxnSpPr>
          <p:nvPr/>
        </p:nvCxnSpPr>
        <p:spPr>
          <a:xfrm>
            <a:off x="7777342" y="1180425"/>
            <a:ext cx="314103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5B899E86-30D3-FE6F-0395-4395C75E1BAA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7290795" y="630413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47100A09-6715-D5CE-8EE5-2B4EF4FDF224}"/>
              </a:ext>
            </a:extLst>
          </p:cNvPr>
          <p:cNvCxnSpPr>
            <a:cxnSpLocks/>
            <a:stCxn id="308" idx="3"/>
          </p:cNvCxnSpPr>
          <p:nvPr/>
        </p:nvCxnSpPr>
        <p:spPr>
          <a:xfrm>
            <a:off x="7290795" y="2799347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连接符 394">
            <a:extLst>
              <a:ext uri="{FF2B5EF4-FFF2-40B4-BE49-F238E27FC236}">
                <a16:creationId xmlns:a16="http://schemas.microsoft.com/office/drawing/2014/main" id="{556B8492-1114-32A0-5D27-76A5420D4CD9}"/>
              </a:ext>
            </a:extLst>
          </p:cNvPr>
          <p:cNvCxnSpPr>
            <a:cxnSpLocks/>
          </p:cNvCxnSpPr>
          <p:nvPr/>
        </p:nvCxnSpPr>
        <p:spPr>
          <a:xfrm flipV="1">
            <a:off x="7258327" y="4980743"/>
            <a:ext cx="357849" cy="1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C7BCB365-FE46-B470-7AD1-4338B9C6BA1F}"/>
              </a:ext>
            </a:extLst>
          </p:cNvPr>
          <p:cNvCxnSpPr>
            <a:endCxn id="330" idx="0"/>
          </p:cNvCxnSpPr>
          <p:nvPr/>
        </p:nvCxnSpPr>
        <p:spPr>
          <a:xfrm>
            <a:off x="7648644" y="627224"/>
            <a:ext cx="0" cy="424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BC6565B9-4C9E-4F93-59C8-52FB16F8BCF4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7616176" y="1309123"/>
            <a:ext cx="32468" cy="36716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箭头: 下 403">
            <a:extLst>
              <a:ext uri="{FF2B5EF4-FFF2-40B4-BE49-F238E27FC236}">
                <a16:creationId xmlns:a16="http://schemas.microsoft.com/office/drawing/2014/main" id="{2E63CFB5-5F83-4D85-3605-C64FD4C81594}"/>
              </a:ext>
            </a:extLst>
          </p:cNvPr>
          <p:cNvSpPr/>
          <p:nvPr/>
        </p:nvSpPr>
        <p:spPr>
          <a:xfrm rot="16200000">
            <a:off x="7547595" y="184445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箭头: 下 404">
            <a:extLst>
              <a:ext uri="{FF2B5EF4-FFF2-40B4-BE49-F238E27FC236}">
                <a16:creationId xmlns:a16="http://schemas.microsoft.com/office/drawing/2014/main" id="{62EA3D25-377B-04CD-5089-F25E72EA0CAE}"/>
              </a:ext>
            </a:extLst>
          </p:cNvPr>
          <p:cNvSpPr/>
          <p:nvPr/>
        </p:nvSpPr>
        <p:spPr>
          <a:xfrm rot="16200000">
            <a:off x="7547596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箭头: 下 405">
            <a:extLst>
              <a:ext uri="{FF2B5EF4-FFF2-40B4-BE49-F238E27FC236}">
                <a16:creationId xmlns:a16="http://schemas.microsoft.com/office/drawing/2014/main" id="{C07FF7B9-BDCC-7113-D3C0-1FB40B097638}"/>
              </a:ext>
            </a:extLst>
          </p:cNvPr>
          <p:cNvSpPr/>
          <p:nvPr/>
        </p:nvSpPr>
        <p:spPr>
          <a:xfrm rot="16200000">
            <a:off x="7547596" y="52595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4" name="组合 413">
            <a:extLst>
              <a:ext uri="{FF2B5EF4-FFF2-40B4-BE49-F238E27FC236}">
                <a16:creationId xmlns:a16="http://schemas.microsoft.com/office/drawing/2014/main" id="{42EE7636-7A42-312F-01DD-F2A443EF25D8}"/>
              </a:ext>
            </a:extLst>
          </p:cNvPr>
          <p:cNvGrpSpPr/>
          <p:nvPr/>
        </p:nvGrpSpPr>
        <p:grpSpPr>
          <a:xfrm>
            <a:off x="9673058" y="1051727"/>
            <a:ext cx="257743" cy="4818237"/>
            <a:chOff x="8928580" y="1328038"/>
            <a:chExt cx="257743" cy="4818237"/>
          </a:xfrm>
        </p:grpSpPr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2B2201AA-C7FD-4ABB-7121-6DC8038FCE04}"/>
                </a:ext>
              </a:extLst>
            </p:cNvPr>
            <p:cNvGrpSpPr/>
            <p:nvPr/>
          </p:nvGrpSpPr>
          <p:grpSpPr>
            <a:xfrm>
              <a:off x="8928580" y="1604484"/>
              <a:ext cx="257395" cy="1470300"/>
              <a:chOff x="7074790" y="777567"/>
              <a:chExt cx="257395" cy="1470300"/>
            </a:xfrm>
          </p:grpSpPr>
          <p:grpSp>
            <p:nvGrpSpPr>
              <p:cNvPr id="437" name="组合 436">
                <a:extLst>
                  <a:ext uri="{FF2B5EF4-FFF2-40B4-BE49-F238E27FC236}">
                    <a16:creationId xmlns:a16="http://schemas.microsoft.com/office/drawing/2014/main" id="{9836992B-6B4F-2EF6-C66E-0A8FE4D0E624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Google Shape;78;p16">
                  <a:extLst>
                    <a:ext uri="{FF2B5EF4-FFF2-40B4-BE49-F238E27FC236}">
                      <a16:creationId xmlns:a16="http://schemas.microsoft.com/office/drawing/2014/main" id="{34B37554-8A16-708C-359E-C73A7CCB0696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0" name="Google Shape;79;p16">
                  <a:extLst>
                    <a:ext uri="{FF2B5EF4-FFF2-40B4-BE49-F238E27FC236}">
                      <a16:creationId xmlns:a16="http://schemas.microsoft.com/office/drawing/2014/main" id="{34C50949-72B8-F8DA-DDC7-CBE5E28029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80;p16">
                  <a:extLst>
                    <a:ext uri="{FF2B5EF4-FFF2-40B4-BE49-F238E27FC236}">
                      <a16:creationId xmlns:a16="http://schemas.microsoft.com/office/drawing/2014/main" id="{98234222-E570-6EF2-92EC-728EFE22C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81;p16">
                  <a:extLst>
                    <a:ext uri="{FF2B5EF4-FFF2-40B4-BE49-F238E27FC236}">
                      <a16:creationId xmlns:a16="http://schemas.microsoft.com/office/drawing/2014/main" id="{F4372610-2BAA-FEBF-34DE-233B832F3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82;p16">
                  <a:extLst>
                    <a:ext uri="{FF2B5EF4-FFF2-40B4-BE49-F238E27FC236}">
                      <a16:creationId xmlns:a16="http://schemas.microsoft.com/office/drawing/2014/main" id="{EF87B3BB-9DDA-280B-3374-0D522E27D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83;p16">
                  <a:extLst>
                    <a:ext uri="{FF2B5EF4-FFF2-40B4-BE49-F238E27FC236}">
                      <a16:creationId xmlns:a16="http://schemas.microsoft.com/office/drawing/2014/main" id="{4BF97A7A-1BCA-E8D8-69B6-14DDD6503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84;p16">
                  <a:extLst>
                    <a:ext uri="{FF2B5EF4-FFF2-40B4-BE49-F238E27FC236}">
                      <a16:creationId xmlns:a16="http://schemas.microsoft.com/office/drawing/2014/main" id="{33A13878-124E-574D-A2FF-6386BAB72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B93277A8-6623-4C16-6CF5-26F52BDE7A65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67B0D712-6682-1B31-06EA-A66D040604B3}"/>
                </a:ext>
              </a:extLst>
            </p:cNvPr>
            <p:cNvGrpSpPr/>
            <p:nvPr/>
          </p:nvGrpSpPr>
          <p:grpSpPr>
            <a:xfrm>
              <a:off x="8928581" y="3140230"/>
              <a:ext cx="257395" cy="1470300"/>
              <a:chOff x="7074790" y="2947498"/>
              <a:chExt cx="257395" cy="1470300"/>
            </a:xfrm>
          </p:grpSpPr>
          <p:grpSp>
            <p:nvGrpSpPr>
              <p:cNvPr id="428" name="组合 427">
                <a:extLst>
                  <a:ext uri="{FF2B5EF4-FFF2-40B4-BE49-F238E27FC236}">
                    <a16:creationId xmlns:a16="http://schemas.microsoft.com/office/drawing/2014/main" id="{6D90E661-C721-82B6-56EA-8EA0C167A8C9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0" name="Google Shape;78;p16">
                  <a:extLst>
                    <a:ext uri="{FF2B5EF4-FFF2-40B4-BE49-F238E27FC236}">
                      <a16:creationId xmlns:a16="http://schemas.microsoft.com/office/drawing/2014/main" id="{FF064F07-02C4-7646-26BD-25515B5E3892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79;p16">
                  <a:extLst>
                    <a:ext uri="{FF2B5EF4-FFF2-40B4-BE49-F238E27FC236}">
                      <a16:creationId xmlns:a16="http://schemas.microsoft.com/office/drawing/2014/main" id="{B4ED2363-1771-70EE-4D3C-322B9F2A5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80;p16">
                  <a:extLst>
                    <a:ext uri="{FF2B5EF4-FFF2-40B4-BE49-F238E27FC236}">
                      <a16:creationId xmlns:a16="http://schemas.microsoft.com/office/drawing/2014/main" id="{6FB1B9C2-DD89-A0FD-B38E-2218A6410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81;p16">
                  <a:extLst>
                    <a:ext uri="{FF2B5EF4-FFF2-40B4-BE49-F238E27FC236}">
                      <a16:creationId xmlns:a16="http://schemas.microsoft.com/office/drawing/2014/main" id="{2B5D4E67-EFC7-85AF-6CDE-9F50094EB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82;p16">
                  <a:extLst>
                    <a:ext uri="{FF2B5EF4-FFF2-40B4-BE49-F238E27FC236}">
                      <a16:creationId xmlns:a16="http://schemas.microsoft.com/office/drawing/2014/main" id="{7FF0BD48-50B1-D6F5-DA97-AA3592368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83;p16">
                  <a:extLst>
                    <a:ext uri="{FF2B5EF4-FFF2-40B4-BE49-F238E27FC236}">
                      <a16:creationId xmlns:a16="http://schemas.microsoft.com/office/drawing/2014/main" id="{70FC9D5E-927B-5DF4-77B6-18C54ABDE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84;p16">
                  <a:extLst>
                    <a:ext uri="{FF2B5EF4-FFF2-40B4-BE49-F238E27FC236}">
                      <a16:creationId xmlns:a16="http://schemas.microsoft.com/office/drawing/2014/main" id="{AD4B11B5-8A99-5C5F-8444-2B292A28B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8ABB20B1-0B3B-3B87-566E-440833E3938C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7" name="组合 416">
              <a:extLst>
                <a:ext uri="{FF2B5EF4-FFF2-40B4-BE49-F238E27FC236}">
                  <a16:creationId xmlns:a16="http://schemas.microsoft.com/office/drawing/2014/main" id="{613BDE84-4B7F-C34C-E210-8E6F8B4C07A3}"/>
                </a:ext>
              </a:extLst>
            </p:cNvPr>
            <p:cNvGrpSpPr/>
            <p:nvPr/>
          </p:nvGrpSpPr>
          <p:grpSpPr>
            <a:xfrm>
              <a:off x="8928928" y="4675975"/>
              <a:ext cx="257395" cy="1470300"/>
              <a:chOff x="7046215" y="5131087"/>
              <a:chExt cx="257395" cy="1470300"/>
            </a:xfrm>
          </p:grpSpPr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108584D1-4729-AB9E-EE36-6BA65C556258}"/>
                  </a:ext>
                </a:extLst>
              </p:cNvPr>
              <p:cNvGrpSpPr/>
              <p:nvPr/>
            </p:nvGrpSpPr>
            <p:grpSpPr>
              <a:xfrm rot="5400000">
                <a:off x="6498999" y="5764180"/>
                <a:ext cx="1338823" cy="183488"/>
                <a:chOff x="4542300" y="2931130"/>
                <a:chExt cx="5242200" cy="768225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sp>
              <p:nvSpPr>
                <p:cNvPr id="421" name="Google Shape;78;p16">
                  <a:extLst>
                    <a:ext uri="{FF2B5EF4-FFF2-40B4-BE49-F238E27FC236}">
                      <a16:creationId xmlns:a16="http://schemas.microsoft.com/office/drawing/2014/main" id="{5291B9A0-95BB-72D0-AFF4-2E15F7DC2383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22" name="Google Shape;79;p16">
                  <a:extLst>
                    <a:ext uri="{FF2B5EF4-FFF2-40B4-BE49-F238E27FC236}">
                      <a16:creationId xmlns:a16="http://schemas.microsoft.com/office/drawing/2014/main" id="{974A86CE-AF69-4950-A940-912B214EE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80;p16">
                  <a:extLst>
                    <a:ext uri="{FF2B5EF4-FFF2-40B4-BE49-F238E27FC236}">
                      <a16:creationId xmlns:a16="http://schemas.microsoft.com/office/drawing/2014/main" id="{7C21BF3C-26E8-BB49-2BF1-911294480C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81;p16">
                  <a:extLst>
                    <a:ext uri="{FF2B5EF4-FFF2-40B4-BE49-F238E27FC236}">
                      <a16:creationId xmlns:a16="http://schemas.microsoft.com/office/drawing/2014/main" id="{56F186E9-A927-2243-A50F-E549FC97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82;p16">
                  <a:extLst>
                    <a:ext uri="{FF2B5EF4-FFF2-40B4-BE49-F238E27FC236}">
                      <a16:creationId xmlns:a16="http://schemas.microsoft.com/office/drawing/2014/main" id="{FB949E45-5511-8532-CF5A-F66300E8D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83;p16">
                  <a:extLst>
                    <a:ext uri="{FF2B5EF4-FFF2-40B4-BE49-F238E27FC236}">
                      <a16:creationId xmlns:a16="http://schemas.microsoft.com/office/drawing/2014/main" id="{8F75C864-A31A-F3A0-54E0-D5E3F836C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84;p16">
                  <a:extLst>
                    <a:ext uri="{FF2B5EF4-FFF2-40B4-BE49-F238E27FC236}">
                      <a16:creationId xmlns:a16="http://schemas.microsoft.com/office/drawing/2014/main" id="{DE597E24-F740-0390-A85D-E2342DB81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0" name="矩形: 圆角 419">
                <a:extLst>
                  <a:ext uri="{FF2B5EF4-FFF2-40B4-BE49-F238E27FC236}">
                    <a16:creationId xmlns:a16="http://schemas.microsoft.com/office/drawing/2014/main" id="{79CE0050-5DB0-CC06-6DAF-E83F4694E17A}"/>
                  </a:ext>
                </a:extLst>
              </p:cNvPr>
              <p:cNvSpPr/>
              <p:nvPr/>
            </p:nvSpPr>
            <p:spPr>
              <a:xfrm rot="5400000">
                <a:off x="6439763" y="573753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C9C74EA4-316E-FBFE-487F-2A1A8A5E09E6}"/>
                </a:ext>
              </a:extLst>
            </p:cNvPr>
            <p:cNvSpPr/>
            <p:nvPr/>
          </p:nvSpPr>
          <p:spPr>
            <a:xfrm>
              <a:off x="8958346" y="1328038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D2E317A5-9ACB-5015-059B-95A01F2DC77C}"/>
              </a:ext>
            </a:extLst>
          </p:cNvPr>
          <p:cNvGrpSpPr/>
          <p:nvPr/>
        </p:nvGrpSpPr>
        <p:grpSpPr>
          <a:xfrm>
            <a:off x="8438901" y="2727360"/>
            <a:ext cx="1097861" cy="1625714"/>
            <a:chOff x="8829426" y="2727360"/>
            <a:chExt cx="1097861" cy="1625714"/>
          </a:xfrm>
        </p:grpSpPr>
        <p:sp>
          <p:nvSpPr>
            <p:cNvPr id="455" name="矩形: 圆角 454">
              <a:extLst>
                <a:ext uri="{FF2B5EF4-FFF2-40B4-BE49-F238E27FC236}">
                  <a16:creationId xmlns:a16="http://schemas.microsoft.com/office/drawing/2014/main" id="{F37F6EFA-D419-DED3-18E2-628424A55080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: 圆角 450">
              <a:extLst>
                <a:ext uri="{FF2B5EF4-FFF2-40B4-BE49-F238E27FC236}">
                  <a16:creationId xmlns:a16="http://schemas.microsoft.com/office/drawing/2014/main" id="{55B4C153-78F7-6B2D-1E1B-04C59405FC01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: 圆角 451">
              <a:extLst>
                <a:ext uri="{FF2B5EF4-FFF2-40B4-BE49-F238E27FC236}">
                  <a16:creationId xmlns:a16="http://schemas.microsoft.com/office/drawing/2014/main" id="{37B5DDFA-AEF5-A761-CDF9-08377AEFAEF5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: 圆角 452">
              <a:extLst>
                <a:ext uri="{FF2B5EF4-FFF2-40B4-BE49-F238E27FC236}">
                  <a16:creationId xmlns:a16="http://schemas.microsoft.com/office/drawing/2014/main" id="{809ED23C-3CB3-5032-9CA3-26E12DAEB13D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E2D0BE22-72E3-81C4-75AC-BC508C879D04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458" name="箭头: 下 457">
            <a:extLst>
              <a:ext uri="{FF2B5EF4-FFF2-40B4-BE49-F238E27FC236}">
                <a16:creationId xmlns:a16="http://schemas.microsoft.com/office/drawing/2014/main" id="{71360908-1C3E-667C-8F80-D71FC1A50F7F}"/>
              </a:ext>
            </a:extLst>
          </p:cNvPr>
          <p:cNvSpPr/>
          <p:nvPr/>
        </p:nvSpPr>
        <p:spPr>
          <a:xfrm rot="16200000">
            <a:off x="1011684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Google Shape;403;p22">
            <a:extLst>
              <a:ext uri="{FF2B5EF4-FFF2-40B4-BE49-F238E27FC236}">
                <a16:creationId xmlns:a16="http://schemas.microsoft.com/office/drawing/2014/main" id="{87776B06-C37F-B952-FC04-8573CBE17D75}"/>
              </a:ext>
            </a:extLst>
          </p:cNvPr>
          <p:cNvSpPr/>
          <p:nvPr/>
        </p:nvSpPr>
        <p:spPr>
          <a:xfrm rot="5400000">
            <a:off x="983316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04;p22">
            <a:extLst>
              <a:ext uri="{FF2B5EF4-FFF2-40B4-BE49-F238E27FC236}">
                <a16:creationId xmlns:a16="http://schemas.microsoft.com/office/drawing/2014/main" id="{DA0163B2-9D51-B2EB-2080-C1B36E22E2B7}"/>
              </a:ext>
            </a:extLst>
          </p:cNvPr>
          <p:cNvSpPr/>
          <p:nvPr/>
        </p:nvSpPr>
        <p:spPr>
          <a:xfrm rot="5400000">
            <a:off x="1049455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箭头: 下 460">
            <a:extLst>
              <a:ext uri="{FF2B5EF4-FFF2-40B4-BE49-F238E27FC236}">
                <a16:creationId xmlns:a16="http://schemas.microsoft.com/office/drawing/2014/main" id="{5B2FED2C-EDB7-28A6-14E2-48F87BD771B0}"/>
              </a:ext>
            </a:extLst>
          </p:cNvPr>
          <p:cNvSpPr/>
          <p:nvPr/>
        </p:nvSpPr>
        <p:spPr>
          <a:xfrm rot="16200000">
            <a:off x="1081996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1A129E49-7418-0966-CFA7-B9FB86B10B58}"/>
              </a:ext>
            </a:extLst>
          </p:cNvPr>
          <p:cNvSpPr txBox="1"/>
          <p:nvPr/>
        </p:nvSpPr>
        <p:spPr>
          <a:xfrm>
            <a:off x="6010069" y="-58785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2A0D3AD6-30DC-526F-1279-CADED00889B9}"/>
              </a:ext>
            </a:extLst>
          </p:cNvPr>
          <p:cNvSpPr txBox="1"/>
          <p:nvPr/>
        </p:nvSpPr>
        <p:spPr>
          <a:xfrm>
            <a:off x="6010069" y="2139932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8933DFCD-78EC-2D40-FD12-0CD50B947CDC}"/>
              </a:ext>
            </a:extLst>
          </p:cNvPr>
          <p:cNvSpPr txBox="1"/>
          <p:nvPr/>
        </p:nvSpPr>
        <p:spPr>
          <a:xfrm>
            <a:off x="8400047" y="1924700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45E65313-D2F0-C420-7C78-D337419EEA39}"/>
              </a:ext>
            </a:extLst>
          </p:cNvPr>
          <p:cNvSpPr txBox="1"/>
          <p:nvPr/>
        </p:nvSpPr>
        <p:spPr>
          <a:xfrm>
            <a:off x="4048850" y="480381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03;p22">
            <a:extLst>
              <a:ext uri="{FF2B5EF4-FFF2-40B4-BE49-F238E27FC236}">
                <a16:creationId xmlns:a16="http://schemas.microsoft.com/office/drawing/2014/main" id="{D906FF67-65A3-1CC6-D628-CCDE42EE5902}"/>
              </a:ext>
            </a:extLst>
          </p:cNvPr>
          <p:cNvSpPr/>
          <p:nvPr/>
        </p:nvSpPr>
        <p:spPr>
          <a:xfrm rot="5400000">
            <a:off x="5986120" y="5663597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6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BAD8A-6BE9-15F3-394C-77CB43B5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下 10">
            <a:extLst>
              <a:ext uri="{FF2B5EF4-FFF2-40B4-BE49-F238E27FC236}">
                <a16:creationId xmlns:a16="http://schemas.microsoft.com/office/drawing/2014/main" id="{E1349FBA-D653-5FD3-B845-70AD2F2BA8CB}"/>
              </a:ext>
            </a:extLst>
          </p:cNvPr>
          <p:cNvSpPr/>
          <p:nvPr/>
        </p:nvSpPr>
        <p:spPr>
          <a:xfrm>
            <a:off x="1556751" y="2247866"/>
            <a:ext cx="109158" cy="52387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6A3F6399-78A5-0D1E-DFA6-1E8870C22A98}"/>
              </a:ext>
            </a:extLst>
          </p:cNvPr>
          <p:cNvGrpSpPr/>
          <p:nvPr/>
        </p:nvGrpSpPr>
        <p:grpSpPr>
          <a:xfrm>
            <a:off x="57659" y="5488929"/>
            <a:ext cx="2466975" cy="476251"/>
            <a:chOff x="381333" y="5195026"/>
            <a:chExt cx="2466975" cy="476251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0076B1-4203-6C0D-67FE-E26E35ADE249}"/>
                </a:ext>
              </a:extLst>
            </p:cNvPr>
            <p:cNvSpPr/>
            <p:nvPr/>
          </p:nvSpPr>
          <p:spPr>
            <a:xfrm>
              <a:off x="381333" y="5195026"/>
              <a:ext cx="2466975" cy="476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52A93F3-0A84-5939-7ACB-721D08B081FF}"/>
                </a:ext>
              </a:extLst>
            </p:cNvPr>
            <p:cNvSpPr/>
            <p:nvPr/>
          </p:nvSpPr>
          <p:spPr>
            <a:xfrm>
              <a:off x="533733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550C08-7A78-69ED-2E3B-11B68D3B2A2B}"/>
                </a:ext>
              </a:extLst>
            </p:cNvPr>
            <p:cNvSpPr/>
            <p:nvPr/>
          </p:nvSpPr>
          <p:spPr>
            <a:xfrm>
              <a:off x="119538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7DD955-5D80-85B4-9CDE-77888986F3FB}"/>
                </a:ext>
              </a:extLst>
            </p:cNvPr>
            <p:cNvSpPr/>
            <p:nvPr/>
          </p:nvSpPr>
          <p:spPr>
            <a:xfrm>
              <a:off x="2181557" y="5290277"/>
              <a:ext cx="466725" cy="266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</a:rPr>
                <a:t>label</a:t>
              </a:r>
              <a:endParaRPr lang="zh-CN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3F6B3CE-2A3F-90CA-B920-F6418018D620}"/>
                </a:ext>
              </a:extLst>
            </p:cNvPr>
            <p:cNvSpPr txBox="1"/>
            <p:nvPr/>
          </p:nvSpPr>
          <p:spPr>
            <a:xfrm>
              <a:off x="1757694" y="5248485"/>
              <a:ext cx="371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3FB0A31F-8026-2DF8-E79C-C7894E71ABFB}"/>
              </a:ext>
            </a:extLst>
          </p:cNvPr>
          <p:cNvGrpSpPr/>
          <p:nvPr/>
        </p:nvGrpSpPr>
        <p:grpSpPr>
          <a:xfrm>
            <a:off x="68462" y="554829"/>
            <a:ext cx="2386124" cy="1596032"/>
            <a:chOff x="68462" y="554829"/>
            <a:chExt cx="2386124" cy="1596032"/>
          </a:xfrm>
        </p:grpSpPr>
        <p:grpSp>
          <p:nvGrpSpPr>
            <p:cNvPr id="132" name="Google Shape;174;p19">
              <a:extLst>
                <a:ext uri="{FF2B5EF4-FFF2-40B4-BE49-F238E27FC236}">
                  <a16:creationId xmlns:a16="http://schemas.microsoft.com/office/drawing/2014/main" id="{A720C4C3-558C-D57C-3B41-A2D4A8D5818A}"/>
                </a:ext>
              </a:extLst>
            </p:cNvPr>
            <p:cNvGrpSpPr/>
            <p:nvPr/>
          </p:nvGrpSpPr>
          <p:grpSpPr>
            <a:xfrm>
              <a:off x="688664" y="554829"/>
              <a:ext cx="1765922" cy="1596032"/>
              <a:chOff x="2854300" y="1168125"/>
              <a:chExt cx="2904000" cy="2668950"/>
            </a:xfrm>
          </p:grpSpPr>
          <p:sp>
            <p:nvSpPr>
              <p:cNvPr id="133" name="Google Shape;175;p19">
                <a:extLst>
                  <a:ext uri="{FF2B5EF4-FFF2-40B4-BE49-F238E27FC236}">
                    <a16:creationId xmlns:a16="http://schemas.microsoft.com/office/drawing/2014/main" id="{59B04AC7-38B3-9376-262E-1D8F38DD763A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76;p19">
                <a:extLst>
                  <a:ext uri="{FF2B5EF4-FFF2-40B4-BE49-F238E27FC236}">
                    <a16:creationId xmlns:a16="http://schemas.microsoft.com/office/drawing/2014/main" id="{810CDCFF-0957-0DBB-9276-DF8DBD16D75B}"/>
                  </a:ext>
                </a:extLst>
              </p:cNvPr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77;p19">
                <a:extLst>
                  <a:ext uri="{FF2B5EF4-FFF2-40B4-BE49-F238E27FC236}">
                    <a16:creationId xmlns:a16="http://schemas.microsoft.com/office/drawing/2014/main" id="{58DD91F3-CF77-9550-3082-EAFBC71EDD0A}"/>
                  </a:ext>
                </a:extLst>
              </p:cNvPr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8;p19">
                <a:extLst>
                  <a:ext uri="{FF2B5EF4-FFF2-40B4-BE49-F238E27FC236}">
                    <a16:creationId xmlns:a16="http://schemas.microsoft.com/office/drawing/2014/main" id="{7FC4CFE3-DA21-91E3-23DC-9DC423805D88}"/>
                  </a:ext>
                </a:extLst>
              </p:cNvPr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9;p19">
                <a:extLst>
                  <a:ext uri="{FF2B5EF4-FFF2-40B4-BE49-F238E27FC236}">
                    <a16:creationId xmlns:a16="http://schemas.microsoft.com/office/drawing/2014/main" id="{DFE704A2-D499-C326-7299-70A9F50FE385}"/>
                  </a:ext>
                </a:extLst>
              </p:cNvPr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80;p19">
                <a:extLst>
                  <a:ext uri="{FF2B5EF4-FFF2-40B4-BE49-F238E27FC236}">
                    <a16:creationId xmlns:a16="http://schemas.microsoft.com/office/drawing/2014/main" id="{DC7FA54A-F899-AE53-CFB4-B7CDF8821857}"/>
                  </a:ext>
                </a:extLst>
              </p:cNvPr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81;p19">
                <a:extLst>
                  <a:ext uri="{FF2B5EF4-FFF2-40B4-BE49-F238E27FC236}">
                    <a16:creationId xmlns:a16="http://schemas.microsoft.com/office/drawing/2014/main" id="{48493F54-E841-B243-5433-E0B812423D35}"/>
                  </a:ext>
                </a:extLst>
              </p:cNvPr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82;p19">
                <a:extLst>
                  <a:ext uri="{FF2B5EF4-FFF2-40B4-BE49-F238E27FC236}">
                    <a16:creationId xmlns:a16="http://schemas.microsoft.com/office/drawing/2014/main" id="{4DB59897-6D81-C23F-2434-A72ABDA50C7D}"/>
                  </a:ext>
                </a:extLst>
              </p:cNvPr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83;p19">
                <a:extLst>
                  <a:ext uri="{FF2B5EF4-FFF2-40B4-BE49-F238E27FC236}">
                    <a16:creationId xmlns:a16="http://schemas.microsoft.com/office/drawing/2014/main" id="{938C0535-7886-7321-4E8E-494735560495}"/>
                  </a:ext>
                </a:extLst>
              </p:cNvPr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84;p19">
                <a:extLst>
                  <a:ext uri="{FF2B5EF4-FFF2-40B4-BE49-F238E27FC236}">
                    <a16:creationId xmlns:a16="http://schemas.microsoft.com/office/drawing/2014/main" id="{847BE3F2-580B-206B-ECC8-A8C8309D2BD7}"/>
                  </a:ext>
                </a:extLst>
              </p:cNvPr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85;p19">
                <a:extLst>
                  <a:ext uri="{FF2B5EF4-FFF2-40B4-BE49-F238E27FC236}">
                    <a16:creationId xmlns:a16="http://schemas.microsoft.com/office/drawing/2014/main" id="{2676B064-4B73-DC73-031D-EB75D2432E44}"/>
                  </a:ext>
                </a:extLst>
              </p:cNvPr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86;p19">
                <a:extLst>
                  <a:ext uri="{FF2B5EF4-FFF2-40B4-BE49-F238E27FC236}">
                    <a16:creationId xmlns:a16="http://schemas.microsoft.com/office/drawing/2014/main" id="{C015F374-71E7-92B7-2BCE-CD59240C1EA6}"/>
                  </a:ext>
                </a:extLst>
              </p:cNvPr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87;p19">
                <a:extLst>
                  <a:ext uri="{FF2B5EF4-FFF2-40B4-BE49-F238E27FC236}">
                    <a16:creationId xmlns:a16="http://schemas.microsoft.com/office/drawing/2014/main" id="{5E895903-002E-3B8C-538F-8404A94934B7}"/>
                  </a:ext>
                </a:extLst>
              </p:cNvPr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88;p19">
                <a:extLst>
                  <a:ext uri="{FF2B5EF4-FFF2-40B4-BE49-F238E27FC236}">
                    <a16:creationId xmlns:a16="http://schemas.microsoft.com/office/drawing/2014/main" id="{30660E02-6863-4417-AAF9-65A1C2A239AE}"/>
                  </a:ext>
                </a:extLst>
              </p:cNvPr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89;p19">
                <a:extLst>
                  <a:ext uri="{FF2B5EF4-FFF2-40B4-BE49-F238E27FC236}">
                    <a16:creationId xmlns:a16="http://schemas.microsoft.com/office/drawing/2014/main" id="{D54DDFEC-5FE9-FAFC-2F55-252EA5AD45E8}"/>
                  </a:ext>
                </a:extLst>
              </p:cNvPr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90;p19">
                <a:extLst>
                  <a:ext uri="{FF2B5EF4-FFF2-40B4-BE49-F238E27FC236}">
                    <a16:creationId xmlns:a16="http://schemas.microsoft.com/office/drawing/2014/main" id="{1409D6D0-5D9C-8C37-EC83-C55ABDFA0986}"/>
                  </a:ext>
                </a:extLst>
              </p:cNvPr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91;p19">
                <a:extLst>
                  <a:ext uri="{FF2B5EF4-FFF2-40B4-BE49-F238E27FC236}">
                    <a16:creationId xmlns:a16="http://schemas.microsoft.com/office/drawing/2014/main" id="{0D6D5104-EAB0-FA59-BF9B-362B42631849}"/>
                  </a:ext>
                </a:extLst>
              </p:cNvPr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92;p19">
                <a:extLst>
                  <a:ext uri="{FF2B5EF4-FFF2-40B4-BE49-F238E27FC236}">
                    <a16:creationId xmlns:a16="http://schemas.microsoft.com/office/drawing/2014/main" id="{70C22286-723D-16DB-F6F7-33ABD42ACE18}"/>
                  </a:ext>
                </a:extLst>
              </p:cNvPr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93;p19">
                <a:extLst>
                  <a:ext uri="{FF2B5EF4-FFF2-40B4-BE49-F238E27FC236}">
                    <a16:creationId xmlns:a16="http://schemas.microsoft.com/office/drawing/2014/main" id="{F4A296F0-CB7E-ED68-BD0F-414303DAF8E3}"/>
                  </a:ext>
                </a:extLst>
              </p:cNvPr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94;p19">
                <a:extLst>
                  <a:ext uri="{FF2B5EF4-FFF2-40B4-BE49-F238E27FC236}">
                    <a16:creationId xmlns:a16="http://schemas.microsoft.com/office/drawing/2014/main" id="{0EFA0E3B-F81C-5A0A-18FE-498D05DC8788}"/>
                  </a:ext>
                </a:extLst>
              </p:cNvPr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95;p19">
                <a:extLst>
                  <a:ext uri="{FF2B5EF4-FFF2-40B4-BE49-F238E27FC236}">
                    <a16:creationId xmlns:a16="http://schemas.microsoft.com/office/drawing/2014/main" id="{13990A1E-BD53-D610-AFA9-798BC5F69AF5}"/>
                  </a:ext>
                </a:extLst>
              </p:cNvPr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96;p19">
                <a:extLst>
                  <a:ext uri="{FF2B5EF4-FFF2-40B4-BE49-F238E27FC236}">
                    <a16:creationId xmlns:a16="http://schemas.microsoft.com/office/drawing/2014/main" id="{078617C2-EF65-4C21-FCEA-A494B0CFD210}"/>
                  </a:ext>
                </a:extLst>
              </p:cNvPr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97;p19">
                <a:extLst>
                  <a:ext uri="{FF2B5EF4-FFF2-40B4-BE49-F238E27FC236}">
                    <a16:creationId xmlns:a16="http://schemas.microsoft.com/office/drawing/2014/main" id="{CFC115B6-B3DB-BEE1-67AA-72E62C658789}"/>
                  </a:ext>
                </a:extLst>
              </p:cNvPr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98;p19">
                <a:extLst>
                  <a:ext uri="{FF2B5EF4-FFF2-40B4-BE49-F238E27FC236}">
                    <a16:creationId xmlns:a16="http://schemas.microsoft.com/office/drawing/2014/main" id="{94604DB6-CF49-3F32-4513-6F3F489E113C}"/>
                  </a:ext>
                </a:extLst>
              </p:cNvPr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99;p19">
                <a:extLst>
                  <a:ext uri="{FF2B5EF4-FFF2-40B4-BE49-F238E27FC236}">
                    <a16:creationId xmlns:a16="http://schemas.microsoft.com/office/drawing/2014/main" id="{11F7EB98-E00D-AC44-93C7-6F5849A4A441}"/>
                  </a:ext>
                </a:extLst>
              </p:cNvPr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00;p19">
                <a:extLst>
                  <a:ext uri="{FF2B5EF4-FFF2-40B4-BE49-F238E27FC236}">
                    <a16:creationId xmlns:a16="http://schemas.microsoft.com/office/drawing/2014/main" id="{B70F4CD7-D98A-1EBE-94C4-56B6B1DD6CCB}"/>
                  </a:ext>
                </a:extLst>
              </p:cNvPr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E0EDBA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" name="Google Shape;953;p28">
              <a:extLst>
                <a:ext uri="{FF2B5EF4-FFF2-40B4-BE49-F238E27FC236}">
                  <a16:creationId xmlns:a16="http://schemas.microsoft.com/office/drawing/2014/main" id="{9B448231-173D-6BB9-2B94-7F8CFA2BCF04}"/>
                </a:ext>
              </a:extLst>
            </p:cNvPr>
            <p:cNvSpPr txBox="1"/>
            <p:nvPr/>
          </p:nvSpPr>
          <p:spPr>
            <a:xfrm>
              <a:off x="68462" y="1328038"/>
              <a:ext cx="499200" cy="2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</a:t>
              </a:r>
              <a:r>
                <a:rPr lang="en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x </a:t>
              </a: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L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03F6E3DB-80DA-CFB5-7CCE-A85B729DA9AA}"/>
              </a:ext>
            </a:extLst>
          </p:cNvPr>
          <p:cNvGrpSpPr/>
          <p:nvPr/>
        </p:nvGrpSpPr>
        <p:grpSpPr>
          <a:xfrm>
            <a:off x="0" y="2868846"/>
            <a:ext cx="2538592" cy="1580167"/>
            <a:chOff x="0" y="3087372"/>
            <a:chExt cx="2538592" cy="158016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7892C1-A7C0-92D9-D2DF-B0B489F54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9C85F7D-8414-8800-D06B-76C558542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60" name="Google Shape;953;p28">
              <a:extLst>
                <a:ext uri="{FF2B5EF4-FFF2-40B4-BE49-F238E27FC236}">
                  <a16:creationId xmlns:a16="http://schemas.microsoft.com/office/drawing/2014/main" id="{01247D90-3612-A44B-4E0E-ADD78C1448AF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C)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61" name="Google Shape;953;p28">
              <a:extLst>
                <a:ext uri="{FF2B5EF4-FFF2-40B4-BE49-F238E27FC236}">
                  <a16:creationId xmlns:a16="http://schemas.microsoft.com/office/drawing/2014/main" id="{FB24DA59-8F74-8E73-BE00-BBBA464EB1A4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sp>
        <p:nvSpPr>
          <p:cNvPr id="162" name="箭头: 下 161">
            <a:extLst>
              <a:ext uri="{FF2B5EF4-FFF2-40B4-BE49-F238E27FC236}">
                <a16:creationId xmlns:a16="http://schemas.microsoft.com/office/drawing/2014/main" id="{EA5A96BE-51FD-049E-BD72-B88FA3AD0236}"/>
              </a:ext>
            </a:extLst>
          </p:cNvPr>
          <p:cNvSpPr/>
          <p:nvPr/>
        </p:nvSpPr>
        <p:spPr>
          <a:xfrm rot="16200000">
            <a:off x="2751548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Google Shape;380;p22">
            <a:extLst>
              <a:ext uri="{FF2B5EF4-FFF2-40B4-BE49-F238E27FC236}">
                <a16:creationId xmlns:a16="http://schemas.microsoft.com/office/drawing/2014/main" id="{5496A031-8D9D-CC03-A162-620539B6B96A}"/>
              </a:ext>
            </a:extLst>
          </p:cNvPr>
          <p:cNvSpPr/>
          <p:nvPr/>
        </p:nvSpPr>
        <p:spPr>
          <a:xfrm>
            <a:off x="3027300" y="114953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箭头: 下 164">
            <a:extLst>
              <a:ext uri="{FF2B5EF4-FFF2-40B4-BE49-F238E27FC236}">
                <a16:creationId xmlns:a16="http://schemas.microsoft.com/office/drawing/2014/main" id="{808A8531-9BA7-E7A5-BD10-EDBE1A2F35F1}"/>
              </a:ext>
            </a:extLst>
          </p:cNvPr>
          <p:cNvSpPr/>
          <p:nvPr/>
        </p:nvSpPr>
        <p:spPr>
          <a:xfrm rot="16200000">
            <a:off x="4739160" y="122477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E8597983-D211-FDB1-746E-60637C977E11}"/>
              </a:ext>
            </a:extLst>
          </p:cNvPr>
          <p:cNvGrpSpPr/>
          <p:nvPr/>
        </p:nvGrpSpPr>
        <p:grpSpPr>
          <a:xfrm>
            <a:off x="5126227" y="529700"/>
            <a:ext cx="183489" cy="1645302"/>
            <a:chOff x="5115013" y="554829"/>
            <a:chExt cx="183489" cy="1645302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B2A3C1B3-031C-A261-6254-A4F4C99B9D02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Google Shape;78;p16">
                <a:extLst>
                  <a:ext uri="{FF2B5EF4-FFF2-40B4-BE49-F238E27FC236}">
                    <a16:creationId xmlns:a16="http://schemas.microsoft.com/office/drawing/2014/main" id="{0A0F591D-DB6D-9B39-445C-12E1262DC8BF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0" name="Google Shape;79;p16">
                <a:extLst>
                  <a:ext uri="{FF2B5EF4-FFF2-40B4-BE49-F238E27FC236}">
                    <a16:creationId xmlns:a16="http://schemas.microsoft.com/office/drawing/2014/main" id="{33B54E59-CC17-BAD8-CAD5-D755B3A327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80;p16">
                <a:extLst>
                  <a:ext uri="{FF2B5EF4-FFF2-40B4-BE49-F238E27FC236}">
                    <a16:creationId xmlns:a16="http://schemas.microsoft.com/office/drawing/2014/main" id="{3F352827-C61C-D354-3817-F8933C79E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81;p16">
                <a:extLst>
                  <a:ext uri="{FF2B5EF4-FFF2-40B4-BE49-F238E27FC236}">
                    <a16:creationId xmlns:a16="http://schemas.microsoft.com/office/drawing/2014/main" id="{BF4ED834-034B-C944-03A7-D345947102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82;p16">
                <a:extLst>
                  <a:ext uri="{FF2B5EF4-FFF2-40B4-BE49-F238E27FC236}">
                    <a16:creationId xmlns:a16="http://schemas.microsoft.com/office/drawing/2014/main" id="{155F83F1-5824-4AED-B8D3-60931F695B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83;p16">
                <a:extLst>
                  <a:ext uri="{FF2B5EF4-FFF2-40B4-BE49-F238E27FC236}">
                    <a16:creationId xmlns:a16="http://schemas.microsoft.com/office/drawing/2014/main" id="{6113EEEA-F0B4-3AB0-AEF3-1961686D4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84;p16">
                <a:extLst>
                  <a:ext uri="{FF2B5EF4-FFF2-40B4-BE49-F238E27FC236}">
                    <a16:creationId xmlns:a16="http://schemas.microsoft.com/office/drawing/2014/main" id="{3B03D597-E775-ABD4-89F5-7393535F43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538A7B74-0A1F-0A79-3343-145C51F567AF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3D619A2-3E7D-F736-6DD0-92E750D2F9F4}"/>
              </a:ext>
            </a:extLst>
          </p:cNvPr>
          <p:cNvCxnSpPr>
            <a:cxnSpLocks/>
            <a:stCxn id="183" idx="3"/>
          </p:cNvCxnSpPr>
          <p:nvPr/>
        </p:nvCxnSpPr>
        <p:spPr>
          <a:xfrm>
            <a:off x="5308802" y="63041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AEA8FDBC-52D8-A8B5-8EF0-D7C7633C4887}"/>
              </a:ext>
            </a:extLst>
          </p:cNvPr>
          <p:cNvCxnSpPr/>
          <p:nvPr/>
        </p:nvCxnSpPr>
        <p:spPr>
          <a:xfrm>
            <a:off x="5308802" y="207753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B9F6A01D-645C-B073-559A-9303B4596870}"/>
              </a:ext>
            </a:extLst>
          </p:cNvPr>
          <p:cNvCxnSpPr>
            <a:cxnSpLocks/>
          </p:cNvCxnSpPr>
          <p:nvPr/>
        </p:nvCxnSpPr>
        <p:spPr>
          <a:xfrm flipH="1">
            <a:off x="5479411" y="63041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A7845601-1916-2545-A5C2-4C2C8B735102}"/>
              </a:ext>
            </a:extLst>
          </p:cNvPr>
          <p:cNvCxnSpPr/>
          <p:nvPr/>
        </p:nvCxnSpPr>
        <p:spPr>
          <a:xfrm>
            <a:off x="5308802" y="113109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739775A4-7B40-92CA-46D4-73357CFFCA9C}"/>
              </a:ext>
            </a:extLst>
          </p:cNvPr>
          <p:cNvCxnSpPr/>
          <p:nvPr/>
        </p:nvCxnSpPr>
        <p:spPr>
          <a:xfrm>
            <a:off x="5310630" y="169545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箭头: 下 205">
            <a:extLst>
              <a:ext uri="{FF2B5EF4-FFF2-40B4-BE49-F238E27FC236}">
                <a16:creationId xmlns:a16="http://schemas.microsoft.com/office/drawing/2014/main" id="{2AAEFE98-48F5-4E02-EFB6-A06BB30A9AC9}"/>
              </a:ext>
            </a:extLst>
          </p:cNvPr>
          <p:cNvSpPr/>
          <p:nvPr/>
        </p:nvSpPr>
        <p:spPr>
          <a:xfrm rot="16200000">
            <a:off x="5547728" y="122477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3" name="组合 212">
            <a:extLst>
              <a:ext uri="{FF2B5EF4-FFF2-40B4-BE49-F238E27FC236}">
                <a16:creationId xmlns:a16="http://schemas.microsoft.com/office/drawing/2014/main" id="{5BD5173A-EF58-CFFB-ADEC-F4338A70C9A4}"/>
              </a:ext>
            </a:extLst>
          </p:cNvPr>
          <p:cNvGrpSpPr/>
          <p:nvPr/>
        </p:nvGrpSpPr>
        <p:grpSpPr>
          <a:xfrm>
            <a:off x="5885299" y="554829"/>
            <a:ext cx="1132784" cy="1595045"/>
            <a:chOff x="5885299" y="554829"/>
            <a:chExt cx="1132784" cy="1595045"/>
          </a:xfrm>
        </p:grpSpPr>
        <p:sp>
          <p:nvSpPr>
            <p:cNvPr id="207" name="梯形 206">
              <a:extLst>
                <a:ext uri="{FF2B5EF4-FFF2-40B4-BE49-F238E27FC236}">
                  <a16:creationId xmlns:a16="http://schemas.microsoft.com/office/drawing/2014/main" id="{1FEE107F-B1ED-C1A2-3A8E-B3008F96A157}"/>
                </a:ext>
              </a:extLst>
            </p:cNvPr>
            <p:cNvSpPr/>
            <p:nvPr/>
          </p:nvSpPr>
          <p:spPr>
            <a:xfrm rot="5400000">
              <a:off x="5654168" y="78596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CA99C89D-4612-084B-1D55-CFC29E8DAAE2}"/>
                </a:ext>
              </a:extLst>
            </p:cNvPr>
            <p:cNvSpPr/>
            <p:nvPr/>
          </p:nvSpPr>
          <p:spPr>
            <a:xfrm>
              <a:off x="6740921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37C2F907-C86B-A48E-5DA7-BAA679D5223E}"/>
                </a:ext>
              </a:extLst>
            </p:cNvPr>
            <p:cNvSpPr/>
            <p:nvPr/>
          </p:nvSpPr>
          <p:spPr>
            <a:xfrm>
              <a:off x="6270556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BC9F0C94-CA8E-3C68-9D4D-72234AA5886F}"/>
                </a:ext>
              </a:extLst>
            </p:cNvPr>
            <p:cNvSpPr/>
            <p:nvPr/>
          </p:nvSpPr>
          <p:spPr>
            <a:xfrm>
              <a:off x="5989173" y="731123"/>
              <a:ext cx="205625" cy="12470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5DB20829-0364-58E3-F1EC-0C021A6B8442}"/>
                </a:ext>
              </a:extLst>
            </p:cNvPr>
            <p:cNvSpPr txBox="1"/>
            <p:nvPr/>
          </p:nvSpPr>
          <p:spPr>
            <a:xfrm>
              <a:off x="6446421" y="119205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14" name="箭头: 下 213">
            <a:extLst>
              <a:ext uri="{FF2B5EF4-FFF2-40B4-BE49-F238E27FC236}">
                <a16:creationId xmlns:a16="http://schemas.microsoft.com/office/drawing/2014/main" id="{C127DB7B-7CEA-A7C2-59D9-E13FA3E5DC70}"/>
              </a:ext>
            </a:extLst>
          </p:cNvPr>
          <p:cNvSpPr/>
          <p:nvPr/>
        </p:nvSpPr>
        <p:spPr>
          <a:xfrm rot="16200000">
            <a:off x="2751548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Google Shape;380;p22">
            <a:extLst>
              <a:ext uri="{FF2B5EF4-FFF2-40B4-BE49-F238E27FC236}">
                <a16:creationId xmlns:a16="http://schemas.microsoft.com/office/drawing/2014/main" id="{ED1E8434-9F79-B984-1EBF-CB88E595FAD9}"/>
              </a:ext>
            </a:extLst>
          </p:cNvPr>
          <p:cNvSpPr/>
          <p:nvPr/>
        </p:nvSpPr>
        <p:spPr>
          <a:xfrm>
            <a:off x="3027300" y="332946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箭头: 下 215">
            <a:extLst>
              <a:ext uri="{FF2B5EF4-FFF2-40B4-BE49-F238E27FC236}">
                <a16:creationId xmlns:a16="http://schemas.microsoft.com/office/drawing/2014/main" id="{354EED07-D846-9A8D-DB43-AFADE912F8CE}"/>
              </a:ext>
            </a:extLst>
          </p:cNvPr>
          <p:cNvSpPr/>
          <p:nvPr/>
        </p:nvSpPr>
        <p:spPr>
          <a:xfrm rot="16200000">
            <a:off x="4739160" y="3404704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741998FF-DF01-DF39-D008-E5303A450FE4}"/>
              </a:ext>
            </a:extLst>
          </p:cNvPr>
          <p:cNvGrpSpPr/>
          <p:nvPr/>
        </p:nvGrpSpPr>
        <p:grpSpPr>
          <a:xfrm>
            <a:off x="5126227" y="2709630"/>
            <a:ext cx="183489" cy="1645302"/>
            <a:chOff x="5126227" y="2709630"/>
            <a:chExt cx="183489" cy="1645302"/>
          </a:xfrm>
        </p:grpSpPr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BEC292FE-FCDC-B371-FBA5-B0A84AFA5EA5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20" name="Google Shape;78;p16">
                <a:extLst>
                  <a:ext uri="{FF2B5EF4-FFF2-40B4-BE49-F238E27FC236}">
                    <a16:creationId xmlns:a16="http://schemas.microsoft.com/office/drawing/2014/main" id="{A30BBEC6-7B6C-E3B2-E011-1AC1580B9E81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1" name="Google Shape;79;p16">
                <a:extLst>
                  <a:ext uri="{FF2B5EF4-FFF2-40B4-BE49-F238E27FC236}">
                    <a16:creationId xmlns:a16="http://schemas.microsoft.com/office/drawing/2014/main" id="{8457FD84-635A-5A5B-A990-A5CC39AF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80;p16">
                <a:extLst>
                  <a:ext uri="{FF2B5EF4-FFF2-40B4-BE49-F238E27FC236}">
                    <a16:creationId xmlns:a16="http://schemas.microsoft.com/office/drawing/2014/main" id="{C290CD45-AAE3-4C63-4122-EAEBCF73E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81;p16">
                <a:extLst>
                  <a:ext uri="{FF2B5EF4-FFF2-40B4-BE49-F238E27FC236}">
                    <a16:creationId xmlns:a16="http://schemas.microsoft.com/office/drawing/2014/main" id="{8D18C815-655D-E2BE-5A5F-8F4AB767DE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82;p16">
                <a:extLst>
                  <a:ext uri="{FF2B5EF4-FFF2-40B4-BE49-F238E27FC236}">
                    <a16:creationId xmlns:a16="http://schemas.microsoft.com/office/drawing/2014/main" id="{E5909FD4-6461-9724-A6E1-41FB93DFB3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83;p16">
                <a:extLst>
                  <a:ext uri="{FF2B5EF4-FFF2-40B4-BE49-F238E27FC236}">
                    <a16:creationId xmlns:a16="http://schemas.microsoft.com/office/drawing/2014/main" id="{48552D37-8C8A-2EC7-BAAC-7B5385DEF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84;p16">
                <a:extLst>
                  <a:ext uri="{FF2B5EF4-FFF2-40B4-BE49-F238E27FC236}">
                    <a16:creationId xmlns:a16="http://schemas.microsoft.com/office/drawing/2014/main" id="{A6765341-26DB-DC35-8808-B6CFA9796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B0E5EA3D-8AFE-86EC-18FE-AB5111312C0C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F546306-1867-1AAE-0881-FBE0DACFE464}"/>
              </a:ext>
            </a:extLst>
          </p:cNvPr>
          <p:cNvCxnSpPr>
            <a:cxnSpLocks/>
            <a:stCxn id="219" idx="3"/>
          </p:cNvCxnSpPr>
          <p:nvPr/>
        </p:nvCxnSpPr>
        <p:spPr>
          <a:xfrm>
            <a:off x="5308802" y="2810342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连接符 227">
            <a:extLst>
              <a:ext uri="{FF2B5EF4-FFF2-40B4-BE49-F238E27FC236}">
                <a16:creationId xmlns:a16="http://schemas.microsoft.com/office/drawing/2014/main" id="{0478C326-C57E-CC94-6F8B-0181A229AFB2}"/>
              </a:ext>
            </a:extLst>
          </p:cNvPr>
          <p:cNvCxnSpPr/>
          <p:nvPr/>
        </p:nvCxnSpPr>
        <p:spPr>
          <a:xfrm>
            <a:off x="5308802" y="4257461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F80092AE-EF2F-CF11-CAE1-5F22ACA428D6}"/>
              </a:ext>
            </a:extLst>
          </p:cNvPr>
          <p:cNvCxnSpPr>
            <a:cxnSpLocks/>
          </p:cNvCxnSpPr>
          <p:nvPr/>
        </p:nvCxnSpPr>
        <p:spPr>
          <a:xfrm flipH="1">
            <a:off x="5479411" y="2810341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BD8A8138-F48D-6F36-204D-48AD2C408CFA}"/>
              </a:ext>
            </a:extLst>
          </p:cNvPr>
          <p:cNvCxnSpPr/>
          <p:nvPr/>
        </p:nvCxnSpPr>
        <p:spPr>
          <a:xfrm>
            <a:off x="5308802" y="3311024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85E2A498-0636-FA91-244B-481D5B0F6936}"/>
              </a:ext>
            </a:extLst>
          </p:cNvPr>
          <p:cNvCxnSpPr/>
          <p:nvPr/>
        </p:nvCxnSpPr>
        <p:spPr>
          <a:xfrm>
            <a:off x="5310630" y="3875380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箭头: 下 231">
            <a:extLst>
              <a:ext uri="{FF2B5EF4-FFF2-40B4-BE49-F238E27FC236}">
                <a16:creationId xmlns:a16="http://schemas.microsoft.com/office/drawing/2014/main" id="{D5912630-3D32-690D-BE53-7B8CC7D06390}"/>
              </a:ext>
            </a:extLst>
          </p:cNvPr>
          <p:cNvSpPr/>
          <p:nvPr/>
        </p:nvSpPr>
        <p:spPr>
          <a:xfrm rot="16200000">
            <a:off x="5547728" y="3404703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9C70A86B-C6B8-FBCD-D880-EAA8223AD6E6}"/>
              </a:ext>
            </a:extLst>
          </p:cNvPr>
          <p:cNvGrpSpPr/>
          <p:nvPr/>
        </p:nvGrpSpPr>
        <p:grpSpPr>
          <a:xfrm>
            <a:off x="5885299" y="2734759"/>
            <a:ext cx="1132784" cy="1595045"/>
            <a:chOff x="5885299" y="2734759"/>
            <a:chExt cx="1132784" cy="1595045"/>
          </a:xfrm>
        </p:grpSpPr>
        <p:sp>
          <p:nvSpPr>
            <p:cNvPr id="234" name="梯形 233">
              <a:extLst>
                <a:ext uri="{FF2B5EF4-FFF2-40B4-BE49-F238E27FC236}">
                  <a16:creationId xmlns:a16="http://schemas.microsoft.com/office/drawing/2014/main" id="{4B2624D5-A058-C51A-39DD-D278E33CA521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FCA3D502-FB91-9D41-110F-618F7BEF0DF1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F32362ED-9E79-DDD8-111B-4E96BD0A9525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矩形: 圆角 236">
              <a:extLst>
                <a:ext uri="{FF2B5EF4-FFF2-40B4-BE49-F238E27FC236}">
                  <a16:creationId xmlns:a16="http://schemas.microsoft.com/office/drawing/2014/main" id="{9E32C95B-DF03-43A4-F278-6C4144735919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210E981C-8DEF-F193-DEA3-FB584C7BD988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44" name="矩形: 圆角 243">
            <a:extLst>
              <a:ext uri="{FF2B5EF4-FFF2-40B4-BE49-F238E27FC236}">
                <a16:creationId xmlns:a16="http://schemas.microsoft.com/office/drawing/2014/main" id="{1A016108-22D7-2684-EEDE-F172FB42EB34}"/>
              </a:ext>
            </a:extLst>
          </p:cNvPr>
          <p:cNvSpPr/>
          <p:nvPr/>
        </p:nvSpPr>
        <p:spPr>
          <a:xfrm>
            <a:off x="3738988" y="5616818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箭头: 下 256">
            <a:extLst>
              <a:ext uri="{FF2B5EF4-FFF2-40B4-BE49-F238E27FC236}">
                <a16:creationId xmlns:a16="http://schemas.microsoft.com/office/drawing/2014/main" id="{287FE8AA-3DDC-DFE1-8E72-F4FE6790B304}"/>
              </a:ext>
            </a:extLst>
          </p:cNvPr>
          <p:cNvSpPr/>
          <p:nvPr/>
        </p:nvSpPr>
        <p:spPr>
          <a:xfrm rot="16200000">
            <a:off x="2793524" y="5575105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25271A71-191C-318D-B680-6E2A76B46321}"/>
              </a:ext>
            </a:extLst>
          </p:cNvPr>
          <p:cNvSpPr/>
          <p:nvPr/>
        </p:nvSpPr>
        <p:spPr>
          <a:xfrm>
            <a:off x="7108220" y="529701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矩形: 圆角 307">
            <a:extLst>
              <a:ext uri="{FF2B5EF4-FFF2-40B4-BE49-F238E27FC236}">
                <a16:creationId xmlns:a16="http://schemas.microsoft.com/office/drawing/2014/main" id="{5D15AA8F-F21B-CD5D-AEA7-C796940D286E}"/>
              </a:ext>
            </a:extLst>
          </p:cNvPr>
          <p:cNvSpPr/>
          <p:nvPr/>
        </p:nvSpPr>
        <p:spPr>
          <a:xfrm>
            <a:off x="7108220" y="2698635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8" name="Google Shape;320;p20">
            <a:extLst>
              <a:ext uri="{FF2B5EF4-FFF2-40B4-BE49-F238E27FC236}">
                <a16:creationId xmlns:a16="http://schemas.microsoft.com/office/drawing/2014/main" id="{6B1F9123-E092-22A1-EA31-3D830B04454C}"/>
              </a:ext>
            </a:extLst>
          </p:cNvPr>
          <p:cNvGrpSpPr/>
          <p:nvPr/>
        </p:nvGrpSpPr>
        <p:grpSpPr>
          <a:xfrm>
            <a:off x="7519946" y="1051727"/>
            <a:ext cx="257396" cy="257396"/>
            <a:chOff x="7503475" y="3745100"/>
            <a:chExt cx="535200" cy="535200"/>
          </a:xfrm>
          <a:noFill/>
        </p:grpSpPr>
        <p:pic>
          <p:nvPicPr>
            <p:cNvPr id="329" name="Google Shape;321;p20" descr="+" title="MathEquation,#585858">
              <a:extLst>
                <a:ext uri="{FF2B5EF4-FFF2-40B4-BE49-F238E27FC236}">
                  <a16:creationId xmlns:a16="http://schemas.microsoft.com/office/drawing/2014/main" id="{6D0442A0-0DAB-44D3-0AB8-C5C17AC3EE9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330" name="Google Shape;322;p20">
              <a:extLst>
                <a:ext uri="{FF2B5EF4-FFF2-40B4-BE49-F238E27FC236}">
                  <a16:creationId xmlns:a16="http://schemas.microsoft.com/office/drawing/2014/main" id="{6EE06CED-D101-9171-C47A-2F69BBAF3CFF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66E1FB8E-7E6D-5260-CE25-793A32D0F414}"/>
              </a:ext>
            </a:extLst>
          </p:cNvPr>
          <p:cNvGrpSpPr/>
          <p:nvPr/>
        </p:nvGrpSpPr>
        <p:grpSpPr>
          <a:xfrm>
            <a:off x="7074790" y="777567"/>
            <a:ext cx="257395" cy="1470300"/>
            <a:chOff x="7074790" y="777567"/>
            <a:chExt cx="257395" cy="1470300"/>
          </a:xfrm>
        </p:grpSpPr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AB3E3C6E-5909-0AF0-F99C-C1AAE93D67F8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89" name="Google Shape;78;p16">
                <a:extLst>
                  <a:ext uri="{FF2B5EF4-FFF2-40B4-BE49-F238E27FC236}">
                    <a16:creationId xmlns:a16="http://schemas.microsoft.com/office/drawing/2014/main" id="{EF8EBB01-EF4F-832E-0C79-A602D1312139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79;p16">
                <a:extLst>
                  <a:ext uri="{FF2B5EF4-FFF2-40B4-BE49-F238E27FC236}">
                    <a16:creationId xmlns:a16="http://schemas.microsoft.com/office/drawing/2014/main" id="{1FA8C351-B0D6-22D3-0D6F-FE9BF1B2A5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80;p16">
                <a:extLst>
                  <a:ext uri="{FF2B5EF4-FFF2-40B4-BE49-F238E27FC236}">
                    <a16:creationId xmlns:a16="http://schemas.microsoft.com/office/drawing/2014/main" id="{B308FB7F-7CD8-BC59-9FF8-383189915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2" name="Google Shape;81;p16">
                <a:extLst>
                  <a:ext uri="{FF2B5EF4-FFF2-40B4-BE49-F238E27FC236}">
                    <a16:creationId xmlns:a16="http://schemas.microsoft.com/office/drawing/2014/main" id="{56F029F1-E028-7026-F199-5DBDAB482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82;p16">
                <a:extLst>
                  <a:ext uri="{FF2B5EF4-FFF2-40B4-BE49-F238E27FC236}">
                    <a16:creationId xmlns:a16="http://schemas.microsoft.com/office/drawing/2014/main" id="{8AB30EE6-97D7-A1AD-2908-B225720D1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83;p16">
                <a:extLst>
                  <a:ext uri="{FF2B5EF4-FFF2-40B4-BE49-F238E27FC236}">
                    <a16:creationId xmlns:a16="http://schemas.microsoft.com/office/drawing/2014/main" id="{B609202E-9B4F-745A-B4A7-003C22D4A6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5" name="Google Shape;84;p16">
                <a:extLst>
                  <a:ext uri="{FF2B5EF4-FFF2-40B4-BE49-F238E27FC236}">
                    <a16:creationId xmlns:a16="http://schemas.microsoft.com/office/drawing/2014/main" id="{798F9322-FC68-9E3C-D0CC-6324AFB0E9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1" name="矩形: 圆角 330">
              <a:extLst>
                <a:ext uri="{FF2B5EF4-FFF2-40B4-BE49-F238E27FC236}">
                  <a16:creationId xmlns:a16="http://schemas.microsoft.com/office/drawing/2014/main" id="{C08FBFDA-95BC-B51F-EF56-4BA80D5F7EE4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3C1E0642-D77A-C410-62C0-31FCDA629713}"/>
              </a:ext>
            </a:extLst>
          </p:cNvPr>
          <p:cNvGrpSpPr/>
          <p:nvPr/>
        </p:nvGrpSpPr>
        <p:grpSpPr>
          <a:xfrm>
            <a:off x="7074790" y="2947498"/>
            <a:ext cx="257395" cy="1470300"/>
            <a:chOff x="7074790" y="2947498"/>
            <a:chExt cx="257395" cy="1470300"/>
          </a:xfrm>
        </p:grpSpPr>
        <p:grpSp>
          <p:nvGrpSpPr>
            <p:cNvPr id="307" name="组合 306">
              <a:extLst>
                <a:ext uri="{FF2B5EF4-FFF2-40B4-BE49-F238E27FC236}">
                  <a16:creationId xmlns:a16="http://schemas.microsoft.com/office/drawing/2014/main" id="{E9608E2F-3AE8-5F09-7C23-5413266C224B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09" name="Google Shape;78;p16">
                <a:extLst>
                  <a:ext uri="{FF2B5EF4-FFF2-40B4-BE49-F238E27FC236}">
                    <a16:creationId xmlns:a16="http://schemas.microsoft.com/office/drawing/2014/main" id="{CF179737-6AA3-A60F-209B-F3212D985631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0" name="Google Shape;79;p16">
                <a:extLst>
                  <a:ext uri="{FF2B5EF4-FFF2-40B4-BE49-F238E27FC236}">
                    <a16:creationId xmlns:a16="http://schemas.microsoft.com/office/drawing/2014/main" id="{C5DF2847-A42A-BE49-CFEB-DEF8079DEA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80;p16">
                <a:extLst>
                  <a:ext uri="{FF2B5EF4-FFF2-40B4-BE49-F238E27FC236}">
                    <a16:creationId xmlns:a16="http://schemas.microsoft.com/office/drawing/2014/main" id="{6DF8D8DF-AB31-3C4B-80B2-C1DF09A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81;p16">
                <a:extLst>
                  <a:ext uri="{FF2B5EF4-FFF2-40B4-BE49-F238E27FC236}">
                    <a16:creationId xmlns:a16="http://schemas.microsoft.com/office/drawing/2014/main" id="{B27A60E8-27CF-1737-DA4E-19CE6364EC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82;p16">
                <a:extLst>
                  <a:ext uri="{FF2B5EF4-FFF2-40B4-BE49-F238E27FC236}">
                    <a16:creationId xmlns:a16="http://schemas.microsoft.com/office/drawing/2014/main" id="{7BBAC0C8-767E-4F92-4E29-6EBBB885E8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83;p16">
                <a:extLst>
                  <a:ext uri="{FF2B5EF4-FFF2-40B4-BE49-F238E27FC236}">
                    <a16:creationId xmlns:a16="http://schemas.microsoft.com/office/drawing/2014/main" id="{8CBF4111-7666-D44A-E4B2-51A5FD317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84;p16">
                <a:extLst>
                  <a:ext uri="{FF2B5EF4-FFF2-40B4-BE49-F238E27FC236}">
                    <a16:creationId xmlns:a16="http://schemas.microsoft.com/office/drawing/2014/main" id="{C1FC56EF-1226-5EDC-EEE4-9ACEC1E79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3" name="矩形: 圆角 332">
              <a:extLst>
                <a:ext uri="{FF2B5EF4-FFF2-40B4-BE49-F238E27FC236}">
                  <a16:creationId xmlns:a16="http://schemas.microsoft.com/office/drawing/2014/main" id="{D6C286F4-07DB-2FE3-C9E0-2ECE3E1F5E41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9A4E908-621A-98A3-3B5B-8076A1FF966A}"/>
              </a:ext>
            </a:extLst>
          </p:cNvPr>
          <p:cNvGrpSpPr/>
          <p:nvPr/>
        </p:nvGrpSpPr>
        <p:grpSpPr>
          <a:xfrm>
            <a:off x="8061679" y="1965539"/>
            <a:ext cx="257396" cy="3282492"/>
            <a:chOff x="8061679" y="1079714"/>
            <a:chExt cx="257396" cy="3282492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BEAA6D0B-2AEA-FA22-15C0-95834BE4422C}"/>
                </a:ext>
              </a:extLst>
            </p:cNvPr>
            <p:cNvGrpSpPr/>
            <p:nvPr/>
          </p:nvGrpSpPr>
          <p:grpSpPr>
            <a:xfrm>
              <a:off x="8061679" y="1356160"/>
              <a:ext cx="257395" cy="1470300"/>
              <a:chOff x="7074790" y="777567"/>
              <a:chExt cx="257395" cy="1470300"/>
            </a:xfrm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8D790C31-F340-7771-B1A2-381B6F3CBED8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339" name="Google Shape;78;p16">
                  <a:extLst>
                    <a:ext uri="{FF2B5EF4-FFF2-40B4-BE49-F238E27FC236}">
                      <a16:creationId xmlns:a16="http://schemas.microsoft.com/office/drawing/2014/main" id="{C935C2C0-9F51-B7DC-AD1C-CEB19FA7FB47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0" name="Google Shape;79;p16">
                  <a:extLst>
                    <a:ext uri="{FF2B5EF4-FFF2-40B4-BE49-F238E27FC236}">
                      <a16:creationId xmlns:a16="http://schemas.microsoft.com/office/drawing/2014/main" id="{76F54930-2A83-1173-6E72-9462B7121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80;p16">
                  <a:extLst>
                    <a:ext uri="{FF2B5EF4-FFF2-40B4-BE49-F238E27FC236}">
                      <a16:creationId xmlns:a16="http://schemas.microsoft.com/office/drawing/2014/main" id="{CB5A99EF-4729-6418-8A0A-F9A4049C5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81;p16">
                  <a:extLst>
                    <a:ext uri="{FF2B5EF4-FFF2-40B4-BE49-F238E27FC236}">
                      <a16:creationId xmlns:a16="http://schemas.microsoft.com/office/drawing/2014/main" id="{AAA3B977-B0AE-1B36-FD5D-95D430D94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82;p16">
                  <a:extLst>
                    <a:ext uri="{FF2B5EF4-FFF2-40B4-BE49-F238E27FC236}">
                      <a16:creationId xmlns:a16="http://schemas.microsoft.com/office/drawing/2014/main" id="{610E891B-A201-79B9-D120-53B034A14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" name="Google Shape;83;p16">
                  <a:extLst>
                    <a:ext uri="{FF2B5EF4-FFF2-40B4-BE49-F238E27FC236}">
                      <a16:creationId xmlns:a16="http://schemas.microsoft.com/office/drawing/2014/main" id="{6DB56287-AD31-FB96-B64A-7C1479C3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" name="Google Shape;84;p16">
                  <a:extLst>
                    <a:ext uri="{FF2B5EF4-FFF2-40B4-BE49-F238E27FC236}">
                      <a16:creationId xmlns:a16="http://schemas.microsoft.com/office/drawing/2014/main" id="{9083C955-90D7-DEBB-C990-3597FF0EA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38" name="矩形: 圆角 337">
                <a:extLst>
                  <a:ext uri="{FF2B5EF4-FFF2-40B4-BE49-F238E27FC236}">
                    <a16:creationId xmlns:a16="http://schemas.microsoft.com/office/drawing/2014/main" id="{52CD3CFB-70EE-648A-AC9A-4480648773B9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D06BA7F-CF2C-449B-1653-CE8B06D990ED}"/>
                </a:ext>
              </a:extLst>
            </p:cNvPr>
            <p:cNvGrpSpPr/>
            <p:nvPr/>
          </p:nvGrpSpPr>
          <p:grpSpPr>
            <a:xfrm>
              <a:off x="8061680" y="2891906"/>
              <a:ext cx="257395" cy="1470300"/>
              <a:chOff x="7074790" y="2947498"/>
              <a:chExt cx="257395" cy="1470300"/>
            </a:xfrm>
          </p:grpSpPr>
          <p:grpSp>
            <p:nvGrpSpPr>
              <p:cNvPr id="362" name="组合 361">
                <a:extLst>
                  <a:ext uri="{FF2B5EF4-FFF2-40B4-BE49-F238E27FC236}">
                    <a16:creationId xmlns:a16="http://schemas.microsoft.com/office/drawing/2014/main" id="{4D9E6475-7F9B-D93C-197B-596CCAD48D75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364" name="Google Shape;78;p16">
                  <a:extLst>
                    <a:ext uri="{FF2B5EF4-FFF2-40B4-BE49-F238E27FC236}">
                      <a16:creationId xmlns:a16="http://schemas.microsoft.com/office/drawing/2014/main" id="{B2BC8E7B-CC3A-CAD7-25C9-002E019A4520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65" name="Google Shape;79;p16">
                  <a:extLst>
                    <a:ext uri="{FF2B5EF4-FFF2-40B4-BE49-F238E27FC236}">
                      <a16:creationId xmlns:a16="http://schemas.microsoft.com/office/drawing/2014/main" id="{A79E4416-F094-96FF-0DF8-665C7A5395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80;p16">
                  <a:extLst>
                    <a:ext uri="{FF2B5EF4-FFF2-40B4-BE49-F238E27FC236}">
                      <a16:creationId xmlns:a16="http://schemas.microsoft.com/office/drawing/2014/main" id="{19DAA19C-36FB-1A96-3A24-7D3554489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81;p16">
                  <a:extLst>
                    <a:ext uri="{FF2B5EF4-FFF2-40B4-BE49-F238E27FC236}">
                      <a16:creationId xmlns:a16="http://schemas.microsoft.com/office/drawing/2014/main" id="{E6ECF688-564C-CF62-2E21-C960652576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82;p16">
                  <a:extLst>
                    <a:ext uri="{FF2B5EF4-FFF2-40B4-BE49-F238E27FC236}">
                      <a16:creationId xmlns:a16="http://schemas.microsoft.com/office/drawing/2014/main" id="{08ECF755-211B-ED60-4BB4-2A769A6DD7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83;p16">
                  <a:extLst>
                    <a:ext uri="{FF2B5EF4-FFF2-40B4-BE49-F238E27FC236}">
                      <a16:creationId xmlns:a16="http://schemas.microsoft.com/office/drawing/2014/main" id="{7B1F6773-473E-3883-650F-C3FF1703B0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84;p16">
                  <a:extLst>
                    <a:ext uri="{FF2B5EF4-FFF2-40B4-BE49-F238E27FC236}">
                      <a16:creationId xmlns:a16="http://schemas.microsoft.com/office/drawing/2014/main" id="{38222435-9064-CEFE-3A79-39DC7CB3B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63" name="矩形: 圆角 362">
                <a:extLst>
                  <a:ext uri="{FF2B5EF4-FFF2-40B4-BE49-F238E27FC236}">
                    <a16:creationId xmlns:a16="http://schemas.microsoft.com/office/drawing/2014/main" id="{F366E842-AD39-A186-61E0-496B05D4E36B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1" name="矩形: 圆角 380">
              <a:extLst>
                <a:ext uri="{FF2B5EF4-FFF2-40B4-BE49-F238E27FC236}">
                  <a16:creationId xmlns:a16="http://schemas.microsoft.com/office/drawing/2014/main" id="{83932094-570D-76A2-1B51-F2ADB5B37FE6}"/>
                </a:ext>
              </a:extLst>
            </p:cNvPr>
            <p:cNvSpPr/>
            <p:nvPr/>
          </p:nvSpPr>
          <p:spPr>
            <a:xfrm>
              <a:off x="8091445" y="1079714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2" name="直接连接符 391">
            <a:extLst>
              <a:ext uri="{FF2B5EF4-FFF2-40B4-BE49-F238E27FC236}">
                <a16:creationId xmlns:a16="http://schemas.microsoft.com/office/drawing/2014/main" id="{27A1750A-F4BA-77F1-29ED-2E58FEFB98EA}"/>
              </a:ext>
            </a:extLst>
          </p:cNvPr>
          <p:cNvCxnSpPr>
            <a:cxnSpLocks/>
            <a:stCxn id="288" idx="3"/>
          </p:cNvCxnSpPr>
          <p:nvPr/>
        </p:nvCxnSpPr>
        <p:spPr>
          <a:xfrm>
            <a:off x="7290795" y="630413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连接符 393">
            <a:extLst>
              <a:ext uri="{FF2B5EF4-FFF2-40B4-BE49-F238E27FC236}">
                <a16:creationId xmlns:a16="http://schemas.microsoft.com/office/drawing/2014/main" id="{81C69504-2A9B-8209-A32A-81D3E5AA3BEA}"/>
              </a:ext>
            </a:extLst>
          </p:cNvPr>
          <p:cNvCxnSpPr>
            <a:cxnSpLocks/>
            <a:stCxn id="308" idx="3"/>
          </p:cNvCxnSpPr>
          <p:nvPr/>
        </p:nvCxnSpPr>
        <p:spPr>
          <a:xfrm>
            <a:off x="7290795" y="2799347"/>
            <a:ext cx="357849" cy="0"/>
          </a:xfrm>
          <a:prstGeom prst="line">
            <a:avLst/>
          </a:prstGeom>
          <a:ln w="15875">
            <a:solidFill>
              <a:schemeClr val="tx1"/>
            </a:solidFill>
            <a:tailEnd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>
            <a:extLst>
              <a:ext uri="{FF2B5EF4-FFF2-40B4-BE49-F238E27FC236}">
                <a16:creationId xmlns:a16="http://schemas.microsoft.com/office/drawing/2014/main" id="{BD826D74-DCA2-2C54-5BA9-0FC91A6F9356}"/>
              </a:ext>
            </a:extLst>
          </p:cNvPr>
          <p:cNvCxnSpPr>
            <a:endCxn id="330" idx="0"/>
          </p:cNvCxnSpPr>
          <p:nvPr/>
        </p:nvCxnSpPr>
        <p:spPr>
          <a:xfrm>
            <a:off x="7648644" y="627224"/>
            <a:ext cx="0" cy="424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接箭头连接符 398">
            <a:extLst>
              <a:ext uri="{FF2B5EF4-FFF2-40B4-BE49-F238E27FC236}">
                <a16:creationId xmlns:a16="http://schemas.microsoft.com/office/drawing/2014/main" id="{924EE7CD-87C1-4682-8D7E-991780A62DFC}"/>
              </a:ext>
            </a:extLst>
          </p:cNvPr>
          <p:cNvCxnSpPr>
            <a:cxnSpLocks/>
            <a:endCxn id="330" idx="4"/>
          </p:cNvCxnSpPr>
          <p:nvPr/>
        </p:nvCxnSpPr>
        <p:spPr>
          <a:xfrm flipV="1">
            <a:off x="7609661" y="1309123"/>
            <a:ext cx="38983" cy="440840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箭头: 下 403">
            <a:extLst>
              <a:ext uri="{FF2B5EF4-FFF2-40B4-BE49-F238E27FC236}">
                <a16:creationId xmlns:a16="http://schemas.microsoft.com/office/drawing/2014/main" id="{AEBD51A2-14F9-335B-54A7-50A6D79E304C}"/>
              </a:ext>
            </a:extLst>
          </p:cNvPr>
          <p:cNvSpPr/>
          <p:nvPr/>
        </p:nvSpPr>
        <p:spPr>
          <a:xfrm rot="16200000">
            <a:off x="7547595" y="2063530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箭头: 下 404">
            <a:extLst>
              <a:ext uri="{FF2B5EF4-FFF2-40B4-BE49-F238E27FC236}">
                <a16:creationId xmlns:a16="http://schemas.microsoft.com/office/drawing/2014/main" id="{5942E585-3976-4984-1CBE-E4D848758069}"/>
              </a:ext>
            </a:extLst>
          </p:cNvPr>
          <p:cNvSpPr/>
          <p:nvPr/>
        </p:nvSpPr>
        <p:spPr>
          <a:xfrm rot="16200000">
            <a:off x="7547596" y="39780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A554925-1042-4552-BFE6-1BB723BC9ADF}"/>
              </a:ext>
            </a:extLst>
          </p:cNvPr>
          <p:cNvGrpSpPr/>
          <p:nvPr/>
        </p:nvGrpSpPr>
        <p:grpSpPr>
          <a:xfrm>
            <a:off x="9673058" y="1966127"/>
            <a:ext cx="257396" cy="3282492"/>
            <a:chOff x="9673058" y="1051727"/>
            <a:chExt cx="257396" cy="3282492"/>
          </a:xfrm>
        </p:grpSpPr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DC055517-3828-01ED-5806-DD99A7FFE3F5}"/>
                </a:ext>
              </a:extLst>
            </p:cNvPr>
            <p:cNvGrpSpPr/>
            <p:nvPr/>
          </p:nvGrpSpPr>
          <p:grpSpPr>
            <a:xfrm>
              <a:off x="9673058" y="1328173"/>
              <a:ext cx="257395" cy="1470300"/>
              <a:chOff x="7074790" y="777567"/>
              <a:chExt cx="257395" cy="1470300"/>
            </a:xfrm>
          </p:grpSpPr>
          <p:grpSp>
            <p:nvGrpSpPr>
              <p:cNvPr id="437" name="组合 436">
                <a:extLst>
                  <a:ext uri="{FF2B5EF4-FFF2-40B4-BE49-F238E27FC236}">
                    <a16:creationId xmlns:a16="http://schemas.microsoft.com/office/drawing/2014/main" id="{29870D78-0251-602D-C5C1-997F5C09C301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39" name="Google Shape;78;p16">
                  <a:extLst>
                    <a:ext uri="{FF2B5EF4-FFF2-40B4-BE49-F238E27FC236}">
                      <a16:creationId xmlns:a16="http://schemas.microsoft.com/office/drawing/2014/main" id="{F32B282C-C1F7-F6D8-323F-BDBEE2DBE604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40" name="Google Shape;79;p16">
                  <a:extLst>
                    <a:ext uri="{FF2B5EF4-FFF2-40B4-BE49-F238E27FC236}">
                      <a16:creationId xmlns:a16="http://schemas.microsoft.com/office/drawing/2014/main" id="{68565FFC-6D5E-2B89-EBF7-F022B30E6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80;p16">
                  <a:extLst>
                    <a:ext uri="{FF2B5EF4-FFF2-40B4-BE49-F238E27FC236}">
                      <a16:creationId xmlns:a16="http://schemas.microsoft.com/office/drawing/2014/main" id="{DD157A1A-0F09-DA24-8F54-0BC834B311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81;p16">
                  <a:extLst>
                    <a:ext uri="{FF2B5EF4-FFF2-40B4-BE49-F238E27FC236}">
                      <a16:creationId xmlns:a16="http://schemas.microsoft.com/office/drawing/2014/main" id="{64C15E61-CD86-3EDC-8B1A-13DCF9586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82;p16">
                  <a:extLst>
                    <a:ext uri="{FF2B5EF4-FFF2-40B4-BE49-F238E27FC236}">
                      <a16:creationId xmlns:a16="http://schemas.microsoft.com/office/drawing/2014/main" id="{A758F02F-B1DC-B715-014F-09A968675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83;p16">
                  <a:extLst>
                    <a:ext uri="{FF2B5EF4-FFF2-40B4-BE49-F238E27FC236}">
                      <a16:creationId xmlns:a16="http://schemas.microsoft.com/office/drawing/2014/main" id="{A3E9E6E8-B599-1215-E9DB-C303F6340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84;p16">
                  <a:extLst>
                    <a:ext uri="{FF2B5EF4-FFF2-40B4-BE49-F238E27FC236}">
                      <a16:creationId xmlns:a16="http://schemas.microsoft.com/office/drawing/2014/main" id="{E9E2D5D9-9F3E-3EF7-A864-E7E08BCE8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92E0526E-7E52-1441-44C3-09737D722FD2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C4D1A9C5-9A2C-AD49-D07E-DA5E43DFC1EE}"/>
                </a:ext>
              </a:extLst>
            </p:cNvPr>
            <p:cNvGrpSpPr/>
            <p:nvPr/>
          </p:nvGrpSpPr>
          <p:grpSpPr>
            <a:xfrm>
              <a:off x="9673059" y="2863919"/>
              <a:ext cx="257395" cy="1470300"/>
              <a:chOff x="7074790" y="2947498"/>
              <a:chExt cx="257395" cy="1470300"/>
            </a:xfrm>
          </p:grpSpPr>
          <p:grpSp>
            <p:nvGrpSpPr>
              <p:cNvPr id="428" name="组合 427">
                <a:extLst>
                  <a:ext uri="{FF2B5EF4-FFF2-40B4-BE49-F238E27FC236}">
                    <a16:creationId xmlns:a16="http://schemas.microsoft.com/office/drawing/2014/main" id="{101EBA47-146A-446F-23DD-18D55AF7FFA2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30" name="Google Shape;78;p16">
                  <a:extLst>
                    <a:ext uri="{FF2B5EF4-FFF2-40B4-BE49-F238E27FC236}">
                      <a16:creationId xmlns:a16="http://schemas.microsoft.com/office/drawing/2014/main" id="{13C817B3-91E5-D02D-1834-0841A64AFB1D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31" name="Google Shape;79;p16">
                  <a:extLst>
                    <a:ext uri="{FF2B5EF4-FFF2-40B4-BE49-F238E27FC236}">
                      <a16:creationId xmlns:a16="http://schemas.microsoft.com/office/drawing/2014/main" id="{350B31A5-6849-CDA9-9150-346F6A3A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80;p16">
                  <a:extLst>
                    <a:ext uri="{FF2B5EF4-FFF2-40B4-BE49-F238E27FC236}">
                      <a16:creationId xmlns:a16="http://schemas.microsoft.com/office/drawing/2014/main" id="{4B362496-0CF9-7560-6E66-0A4089926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81;p16">
                  <a:extLst>
                    <a:ext uri="{FF2B5EF4-FFF2-40B4-BE49-F238E27FC236}">
                      <a16:creationId xmlns:a16="http://schemas.microsoft.com/office/drawing/2014/main" id="{0189EEEC-ABEC-A6D1-C18E-C181FC8C6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82;p16">
                  <a:extLst>
                    <a:ext uri="{FF2B5EF4-FFF2-40B4-BE49-F238E27FC236}">
                      <a16:creationId xmlns:a16="http://schemas.microsoft.com/office/drawing/2014/main" id="{EC4A1F34-F765-DC2E-6CDF-540B0E9967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83;p16">
                  <a:extLst>
                    <a:ext uri="{FF2B5EF4-FFF2-40B4-BE49-F238E27FC236}">
                      <a16:creationId xmlns:a16="http://schemas.microsoft.com/office/drawing/2014/main" id="{D3850B75-7D46-E871-4A31-FFFC90A4A4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84;p16">
                  <a:extLst>
                    <a:ext uri="{FF2B5EF4-FFF2-40B4-BE49-F238E27FC236}">
                      <a16:creationId xmlns:a16="http://schemas.microsoft.com/office/drawing/2014/main" id="{1372C4DF-740E-761B-413B-11A386CEF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4E1DCD0A-3437-F87E-0F70-CDE254F8C6AE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8" name="矩形: 圆角 417">
              <a:extLst>
                <a:ext uri="{FF2B5EF4-FFF2-40B4-BE49-F238E27FC236}">
                  <a16:creationId xmlns:a16="http://schemas.microsoft.com/office/drawing/2014/main" id="{25258EB5-9E77-1CB1-4E74-FB8D5BEB44AB}"/>
                </a:ext>
              </a:extLst>
            </p:cNvPr>
            <p:cNvSpPr/>
            <p:nvPr/>
          </p:nvSpPr>
          <p:spPr>
            <a:xfrm>
              <a:off x="9702824" y="1051727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6" name="组合 455">
            <a:extLst>
              <a:ext uri="{FF2B5EF4-FFF2-40B4-BE49-F238E27FC236}">
                <a16:creationId xmlns:a16="http://schemas.microsoft.com/office/drawing/2014/main" id="{090237A1-9DB5-4C6B-D608-1331A7FE96B7}"/>
              </a:ext>
            </a:extLst>
          </p:cNvPr>
          <p:cNvGrpSpPr/>
          <p:nvPr/>
        </p:nvGrpSpPr>
        <p:grpSpPr>
          <a:xfrm>
            <a:off x="8438901" y="2727360"/>
            <a:ext cx="1097861" cy="1625714"/>
            <a:chOff x="8829426" y="2727360"/>
            <a:chExt cx="1097861" cy="1625714"/>
          </a:xfrm>
        </p:grpSpPr>
        <p:sp>
          <p:nvSpPr>
            <p:cNvPr id="455" name="矩形: 圆角 454">
              <a:extLst>
                <a:ext uri="{FF2B5EF4-FFF2-40B4-BE49-F238E27FC236}">
                  <a16:creationId xmlns:a16="http://schemas.microsoft.com/office/drawing/2014/main" id="{EDFF1877-93FF-0BA1-82C0-F3662E9F62BF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矩形: 圆角 450">
              <a:extLst>
                <a:ext uri="{FF2B5EF4-FFF2-40B4-BE49-F238E27FC236}">
                  <a16:creationId xmlns:a16="http://schemas.microsoft.com/office/drawing/2014/main" id="{968D1B3C-5B97-0B56-8B61-FDDF4CBE27E5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2" name="矩形: 圆角 451">
              <a:extLst>
                <a:ext uri="{FF2B5EF4-FFF2-40B4-BE49-F238E27FC236}">
                  <a16:creationId xmlns:a16="http://schemas.microsoft.com/office/drawing/2014/main" id="{07ED6912-34CB-E7CB-85F1-D955B44D1E96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3" name="矩形: 圆角 452">
              <a:extLst>
                <a:ext uri="{FF2B5EF4-FFF2-40B4-BE49-F238E27FC236}">
                  <a16:creationId xmlns:a16="http://schemas.microsoft.com/office/drawing/2014/main" id="{028C1268-E476-531B-FE7A-25A5B009E88D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5305CACB-4DC5-21AF-299C-7E09FE05F835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458" name="箭头: 下 457">
            <a:extLst>
              <a:ext uri="{FF2B5EF4-FFF2-40B4-BE49-F238E27FC236}">
                <a16:creationId xmlns:a16="http://schemas.microsoft.com/office/drawing/2014/main" id="{4D7E5744-988F-D959-5634-9849CD4FC04C}"/>
              </a:ext>
            </a:extLst>
          </p:cNvPr>
          <p:cNvSpPr/>
          <p:nvPr/>
        </p:nvSpPr>
        <p:spPr>
          <a:xfrm rot="16200000">
            <a:off x="1011684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Google Shape;403;p22">
            <a:extLst>
              <a:ext uri="{FF2B5EF4-FFF2-40B4-BE49-F238E27FC236}">
                <a16:creationId xmlns:a16="http://schemas.microsoft.com/office/drawing/2014/main" id="{D1260852-35FC-2505-C533-5DEEBE7AC236}"/>
              </a:ext>
            </a:extLst>
          </p:cNvPr>
          <p:cNvSpPr/>
          <p:nvPr/>
        </p:nvSpPr>
        <p:spPr>
          <a:xfrm rot="5400000">
            <a:off x="983316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04;p22">
            <a:extLst>
              <a:ext uri="{FF2B5EF4-FFF2-40B4-BE49-F238E27FC236}">
                <a16:creationId xmlns:a16="http://schemas.microsoft.com/office/drawing/2014/main" id="{F7134909-67E8-C053-DBC3-1166DDED4660}"/>
              </a:ext>
            </a:extLst>
          </p:cNvPr>
          <p:cNvSpPr/>
          <p:nvPr/>
        </p:nvSpPr>
        <p:spPr>
          <a:xfrm rot="5400000">
            <a:off x="1049455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箭头: 下 460">
            <a:extLst>
              <a:ext uri="{FF2B5EF4-FFF2-40B4-BE49-F238E27FC236}">
                <a16:creationId xmlns:a16="http://schemas.microsoft.com/office/drawing/2014/main" id="{9D498C2E-256D-1613-BFE4-D0E457D7C044}"/>
              </a:ext>
            </a:extLst>
          </p:cNvPr>
          <p:cNvSpPr/>
          <p:nvPr/>
        </p:nvSpPr>
        <p:spPr>
          <a:xfrm rot="16200000">
            <a:off x="1081996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9BB76D63-0676-A590-FD40-7439F6755AC2}"/>
              </a:ext>
            </a:extLst>
          </p:cNvPr>
          <p:cNvSpPr txBox="1"/>
          <p:nvPr/>
        </p:nvSpPr>
        <p:spPr>
          <a:xfrm>
            <a:off x="6010069" y="-58785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7334DBEC-6E1E-C699-EEE3-13B028FFD434}"/>
              </a:ext>
            </a:extLst>
          </p:cNvPr>
          <p:cNvSpPr txBox="1"/>
          <p:nvPr/>
        </p:nvSpPr>
        <p:spPr>
          <a:xfrm>
            <a:off x="6010069" y="2139932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EC67C8A5-0BDD-BB8C-9C9F-C21F927B1026}"/>
              </a:ext>
            </a:extLst>
          </p:cNvPr>
          <p:cNvSpPr txBox="1"/>
          <p:nvPr/>
        </p:nvSpPr>
        <p:spPr>
          <a:xfrm>
            <a:off x="8400047" y="1924700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0D2A9D6E-06B6-04CC-1801-D0ED3BE96287}"/>
              </a:ext>
            </a:extLst>
          </p:cNvPr>
          <p:cNvSpPr txBox="1"/>
          <p:nvPr/>
        </p:nvSpPr>
        <p:spPr>
          <a:xfrm>
            <a:off x="4048850" y="480381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03;p22">
            <a:extLst>
              <a:ext uri="{FF2B5EF4-FFF2-40B4-BE49-F238E27FC236}">
                <a16:creationId xmlns:a16="http://schemas.microsoft.com/office/drawing/2014/main" id="{A8F7E838-C3C4-07DC-DD5B-0D13D91DDDB8}"/>
              </a:ext>
            </a:extLst>
          </p:cNvPr>
          <p:cNvSpPr/>
          <p:nvPr/>
        </p:nvSpPr>
        <p:spPr>
          <a:xfrm rot="5400000">
            <a:off x="2711015" y="5628954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7DFF67-3A22-018B-1B6B-5BD6F9A1FFE2}"/>
              </a:ext>
            </a:extLst>
          </p:cNvPr>
          <p:cNvCxnSpPr>
            <a:cxnSpLocks/>
            <a:stCxn id="244" idx="3"/>
          </p:cNvCxnSpPr>
          <p:nvPr/>
        </p:nvCxnSpPr>
        <p:spPr>
          <a:xfrm>
            <a:off x="3921563" y="5717530"/>
            <a:ext cx="3707589" cy="95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32B883F-2320-0A70-A287-1D352823CF87}"/>
              </a:ext>
            </a:extLst>
          </p:cNvPr>
          <p:cNvCxnSpPr>
            <a:cxnSpLocks/>
            <a:stCxn id="330" idx="6"/>
          </p:cNvCxnSpPr>
          <p:nvPr/>
        </p:nvCxnSpPr>
        <p:spPr>
          <a:xfrm>
            <a:off x="7777342" y="1180425"/>
            <a:ext cx="40539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154AFF-984B-78D6-0AA0-11E07BFD6A4A}"/>
              </a:ext>
            </a:extLst>
          </p:cNvPr>
          <p:cNvCxnSpPr>
            <a:cxnSpLocks/>
            <a:endCxn id="381" idx="0"/>
          </p:cNvCxnSpPr>
          <p:nvPr/>
        </p:nvCxnSpPr>
        <p:spPr>
          <a:xfrm>
            <a:off x="8182733" y="1180425"/>
            <a:ext cx="0" cy="78511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63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03512-C12C-AEF0-2BA7-0EF1F5A9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890F65E-515F-6F55-3BCA-CC6734B67FC3}"/>
              </a:ext>
            </a:extLst>
          </p:cNvPr>
          <p:cNvGrpSpPr/>
          <p:nvPr/>
        </p:nvGrpSpPr>
        <p:grpSpPr>
          <a:xfrm>
            <a:off x="8795514" y="2616143"/>
            <a:ext cx="1097861" cy="1625714"/>
            <a:chOff x="8829426" y="2727360"/>
            <a:chExt cx="1097861" cy="162571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835F47D-26C3-C0CA-2C2C-363AE30C5903}"/>
                </a:ext>
              </a:extLst>
            </p:cNvPr>
            <p:cNvSpPr/>
            <p:nvPr/>
          </p:nvSpPr>
          <p:spPr>
            <a:xfrm>
              <a:off x="8829426" y="2727360"/>
              <a:ext cx="1097861" cy="162571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DAD2718-A10B-446D-0C64-24FE0788FC64}"/>
                </a:ext>
              </a:extLst>
            </p:cNvPr>
            <p:cNvSpPr/>
            <p:nvPr/>
          </p:nvSpPr>
          <p:spPr>
            <a:xfrm>
              <a:off x="9648196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91B50B1-7827-B34B-B52F-7A9E637BD4C2}"/>
                </a:ext>
              </a:extLst>
            </p:cNvPr>
            <p:cNvSpPr/>
            <p:nvPr/>
          </p:nvSpPr>
          <p:spPr>
            <a:xfrm>
              <a:off x="9177831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9987FDD-518A-18E1-8C13-D8A4D0D18213}"/>
                </a:ext>
              </a:extLst>
            </p:cNvPr>
            <p:cNvSpPr/>
            <p:nvPr/>
          </p:nvSpPr>
          <p:spPr>
            <a:xfrm>
              <a:off x="8896448" y="2912672"/>
              <a:ext cx="205625" cy="12470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0958F59-D64F-3401-384B-8C43903F29DE}"/>
                </a:ext>
              </a:extLst>
            </p:cNvPr>
            <p:cNvSpPr txBox="1"/>
            <p:nvPr/>
          </p:nvSpPr>
          <p:spPr>
            <a:xfrm>
              <a:off x="9353696" y="3373606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9D4B4A88-4DBB-10B8-194B-FFEBCC486CD0}"/>
              </a:ext>
            </a:extLst>
          </p:cNvPr>
          <p:cNvGrpSpPr/>
          <p:nvPr/>
        </p:nvGrpSpPr>
        <p:grpSpPr>
          <a:xfrm>
            <a:off x="8273378" y="1990475"/>
            <a:ext cx="257396" cy="3282492"/>
            <a:chOff x="8061679" y="1079714"/>
            <a:chExt cx="257396" cy="3282492"/>
          </a:xfrm>
        </p:grpSpPr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CC4A1303-7639-F6DD-0761-BCCEA91E75C4}"/>
                </a:ext>
              </a:extLst>
            </p:cNvPr>
            <p:cNvGrpSpPr/>
            <p:nvPr/>
          </p:nvGrpSpPr>
          <p:grpSpPr>
            <a:xfrm>
              <a:off x="8061679" y="1356160"/>
              <a:ext cx="257395" cy="1470300"/>
              <a:chOff x="7074790" y="777567"/>
              <a:chExt cx="257395" cy="1470300"/>
            </a:xfrm>
          </p:grpSpPr>
          <p:grpSp>
            <p:nvGrpSpPr>
              <p:cNvPr id="493" name="组合 492">
                <a:extLst>
                  <a:ext uri="{FF2B5EF4-FFF2-40B4-BE49-F238E27FC236}">
                    <a16:creationId xmlns:a16="http://schemas.microsoft.com/office/drawing/2014/main" id="{245EB4D0-8461-F678-C387-8E3969CC4169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495" name="Google Shape;78;p16">
                  <a:extLst>
                    <a:ext uri="{FF2B5EF4-FFF2-40B4-BE49-F238E27FC236}">
                      <a16:creationId xmlns:a16="http://schemas.microsoft.com/office/drawing/2014/main" id="{C77DF0DB-BEAD-7A4A-E525-28392B2E3D95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96" name="Google Shape;79;p16">
                  <a:extLst>
                    <a:ext uri="{FF2B5EF4-FFF2-40B4-BE49-F238E27FC236}">
                      <a16:creationId xmlns:a16="http://schemas.microsoft.com/office/drawing/2014/main" id="{95D765AD-EC8D-ECE7-6B41-8C8696CBAE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80;p16">
                  <a:extLst>
                    <a:ext uri="{FF2B5EF4-FFF2-40B4-BE49-F238E27FC236}">
                      <a16:creationId xmlns:a16="http://schemas.microsoft.com/office/drawing/2014/main" id="{6FBDB20D-040A-66A8-DDF9-E8BEE08AC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81;p16">
                  <a:extLst>
                    <a:ext uri="{FF2B5EF4-FFF2-40B4-BE49-F238E27FC236}">
                      <a16:creationId xmlns:a16="http://schemas.microsoft.com/office/drawing/2014/main" id="{8C673F46-8B9E-4E37-1AEC-5EF13C855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82;p16">
                  <a:extLst>
                    <a:ext uri="{FF2B5EF4-FFF2-40B4-BE49-F238E27FC236}">
                      <a16:creationId xmlns:a16="http://schemas.microsoft.com/office/drawing/2014/main" id="{92672E5B-590E-C77E-6BC0-E8A2E75A4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83;p16">
                  <a:extLst>
                    <a:ext uri="{FF2B5EF4-FFF2-40B4-BE49-F238E27FC236}">
                      <a16:creationId xmlns:a16="http://schemas.microsoft.com/office/drawing/2014/main" id="{AF4ADAB7-ABFB-B561-6BA9-B525F236E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84;p16">
                  <a:extLst>
                    <a:ext uri="{FF2B5EF4-FFF2-40B4-BE49-F238E27FC236}">
                      <a16:creationId xmlns:a16="http://schemas.microsoft.com/office/drawing/2014/main" id="{33523253-A8A5-2B79-D643-EAF1A789D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94" name="矩形: 圆角 493">
                <a:extLst>
                  <a:ext uri="{FF2B5EF4-FFF2-40B4-BE49-F238E27FC236}">
                    <a16:creationId xmlns:a16="http://schemas.microsoft.com/office/drawing/2014/main" id="{1FFF6358-CA91-2387-EB06-15DB8A43383A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2" name="组合 481">
              <a:extLst>
                <a:ext uri="{FF2B5EF4-FFF2-40B4-BE49-F238E27FC236}">
                  <a16:creationId xmlns:a16="http://schemas.microsoft.com/office/drawing/2014/main" id="{BE9D0141-4621-5D94-E618-9A648590B267}"/>
                </a:ext>
              </a:extLst>
            </p:cNvPr>
            <p:cNvGrpSpPr/>
            <p:nvPr/>
          </p:nvGrpSpPr>
          <p:grpSpPr>
            <a:xfrm>
              <a:off x="8061680" y="2891906"/>
              <a:ext cx="257395" cy="1470300"/>
              <a:chOff x="7074790" y="2947498"/>
              <a:chExt cx="257395" cy="1470300"/>
            </a:xfrm>
          </p:grpSpPr>
          <p:grpSp>
            <p:nvGrpSpPr>
              <p:cNvPr id="484" name="组合 483">
                <a:extLst>
                  <a:ext uri="{FF2B5EF4-FFF2-40B4-BE49-F238E27FC236}">
                    <a16:creationId xmlns:a16="http://schemas.microsoft.com/office/drawing/2014/main" id="{9E7B441F-1B98-E7E0-9B30-2AFA82820FEE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486" name="Google Shape;78;p16">
                  <a:extLst>
                    <a:ext uri="{FF2B5EF4-FFF2-40B4-BE49-F238E27FC236}">
                      <a16:creationId xmlns:a16="http://schemas.microsoft.com/office/drawing/2014/main" id="{8FAA5B9A-1FEF-C1CE-5B76-010ADACDD1C1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487" name="Google Shape;79;p16">
                  <a:extLst>
                    <a:ext uri="{FF2B5EF4-FFF2-40B4-BE49-F238E27FC236}">
                      <a16:creationId xmlns:a16="http://schemas.microsoft.com/office/drawing/2014/main" id="{63C55311-60EF-4DD5-03FB-8A12BC5189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80;p16">
                  <a:extLst>
                    <a:ext uri="{FF2B5EF4-FFF2-40B4-BE49-F238E27FC236}">
                      <a16:creationId xmlns:a16="http://schemas.microsoft.com/office/drawing/2014/main" id="{F7BFEB2E-7A40-18C5-C905-0AA6DE7DC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81;p16">
                  <a:extLst>
                    <a:ext uri="{FF2B5EF4-FFF2-40B4-BE49-F238E27FC236}">
                      <a16:creationId xmlns:a16="http://schemas.microsoft.com/office/drawing/2014/main" id="{84711A8A-EEB9-E926-9F69-12DE2D528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82;p16">
                  <a:extLst>
                    <a:ext uri="{FF2B5EF4-FFF2-40B4-BE49-F238E27FC236}">
                      <a16:creationId xmlns:a16="http://schemas.microsoft.com/office/drawing/2014/main" id="{9FCF5252-4027-93EA-7735-27B40FCA0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83;p16">
                  <a:extLst>
                    <a:ext uri="{FF2B5EF4-FFF2-40B4-BE49-F238E27FC236}">
                      <a16:creationId xmlns:a16="http://schemas.microsoft.com/office/drawing/2014/main" id="{2E20874F-41B4-DB34-E478-D20CDBCCA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84;p16">
                  <a:extLst>
                    <a:ext uri="{FF2B5EF4-FFF2-40B4-BE49-F238E27FC236}">
                      <a16:creationId xmlns:a16="http://schemas.microsoft.com/office/drawing/2014/main" id="{91D6043C-D0C0-2A08-7B78-B7547D6BD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85" name="矩形: 圆角 484">
                <a:extLst>
                  <a:ext uri="{FF2B5EF4-FFF2-40B4-BE49-F238E27FC236}">
                    <a16:creationId xmlns:a16="http://schemas.microsoft.com/office/drawing/2014/main" id="{82C90951-C6CC-DE98-E70A-5DCF0F60D64F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3" name="矩形: 圆角 482">
              <a:extLst>
                <a:ext uri="{FF2B5EF4-FFF2-40B4-BE49-F238E27FC236}">
                  <a16:creationId xmlns:a16="http://schemas.microsoft.com/office/drawing/2014/main" id="{2D4AF312-59B6-4B25-0FC0-5D7C7CB3405C}"/>
                </a:ext>
              </a:extLst>
            </p:cNvPr>
            <p:cNvSpPr/>
            <p:nvPr/>
          </p:nvSpPr>
          <p:spPr>
            <a:xfrm>
              <a:off x="8091445" y="1079714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2" name="组合 501">
            <a:extLst>
              <a:ext uri="{FF2B5EF4-FFF2-40B4-BE49-F238E27FC236}">
                <a16:creationId xmlns:a16="http://schemas.microsoft.com/office/drawing/2014/main" id="{7D586285-B794-7162-D4B4-CF2BCF8CB506}"/>
              </a:ext>
            </a:extLst>
          </p:cNvPr>
          <p:cNvGrpSpPr/>
          <p:nvPr/>
        </p:nvGrpSpPr>
        <p:grpSpPr>
          <a:xfrm>
            <a:off x="10158114" y="1990475"/>
            <a:ext cx="257396" cy="3282492"/>
            <a:chOff x="9673058" y="1051727"/>
            <a:chExt cx="257396" cy="3282492"/>
          </a:xfrm>
        </p:grpSpPr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54D05AFC-A8E4-835F-A0CD-6CFF41C1420C}"/>
                </a:ext>
              </a:extLst>
            </p:cNvPr>
            <p:cNvGrpSpPr/>
            <p:nvPr/>
          </p:nvGrpSpPr>
          <p:grpSpPr>
            <a:xfrm>
              <a:off x="9673058" y="1328173"/>
              <a:ext cx="257395" cy="1470300"/>
              <a:chOff x="7074790" y="777567"/>
              <a:chExt cx="257395" cy="1470300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6F29459D-518B-285B-C6A9-A1F6027C8EBE}"/>
                  </a:ext>
                </a:extLst>
              </p:cNvPr>
              <p:cNvGrpSpPr/>
              <p:nvPr/>
            </p:nvGrpSpPr>
            <p:grpSpPr>
              <a:xfrm rot="5400000">
                <a:off x="6530553" y="1413848"/>
                <a:ext cx="1338823" cy="183488"/>
                <a:chOff x="4542300" y="2931130"/>
                <a:chExt cx="5242200" cy="768225"/>
              </a:xfrm>
              <a:solidFill>
                <a:schemeClr val="accent1">
                  <a:lumMod val="60000"/>
                  <a:lumOff val="40000"/>
                </a:schemeClr>
              </a:solidFill>
            </p:grpSpPr>
            <p:sp>
              <p:nvSpPr>
                <p:cNvPr id="176" name="Google Shape;78;p16">
                  <a:extLst>
                    <a:ext uri="{FF2B5EF4-FFF2-40B4-BE49-F238E27FC236}">
                      <a16:creationId xmlns:a16="http://schemas.microsoft.com/office/drawing/2014/main" id="{4C0A4898-F865-F3EF-E64F-98F4BB5C6CE8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77" name="Google Shape;79;p16">
                  <a:extLst>
                    <a:ext uri="{FF2B5EF4-FFF2-40B4-BE49-F238E27FC236}">
                      <a16:creationId xmlns:a16="http://schemas.microsoft.com/office/drawing/2014/main" id="{DC4D1499-897D-53AE-573C-DA060FFE98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80;p16">
                  <a:extLst>
                    <a:ext uri="{FF2B5EF4-FFF2-40B4-BE49-F238E27FC236}">
                      <a16:creationId xmlns:a16="http://schemas.microsoft.com/office/drawing/2014/main" id="{CE644A19-38CA-53A1-1725-1A5DE4E69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81;p16">
                  <a:extLst>
                    <a:ext uri="{FF2B5EF4-FFF2-40B4-BE49-F238E27FC236}">
                      <a16:creationId xmlns:a16="http://schemas.microsoft.com/office/drawing/2014/main" id="{03E31184-DA43-91DA-90E8-40625CD0A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82;p16">
                  <a:extLst>
                    <a:ext uri="{FF2B5EF4-FFF2-40B4-BE49-F238E27FC236}">
                      <a16:creationId xmlns:a16="http://schemas.microsoft.com/office/drawing/2014/main" id="{B45F5AB3-F5CA-F8C1-56EA-151D49F31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" name="Google Shape;83;p16">
                  <a:extLst>
                    <a:ext uri="{FF2B5EF4-FFF2-40B4-BE49-F238E27FC236}">
                      <a16:creationId xmlns:a16="http://schemas.microsoft.com/office/drawing/2014/main" id="{B15F0D07-E246-57C2-EF1F-3E94A76D8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84;p16">
                  <a:extLst>
                    <a:ext uri="{FF2B5EF4-FFF2-40B4-BE49-F238E27FC236}">
                      <a16:creationId xmlns:a16="http://schemas.microsoft.com/office/drawing/2014/main" id="{53D90EF1-C388-20EF-AE98-A0FFB7287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3" name="矩形: 圆角 162">
                <a:extLst>
                  <a:ext uri="{FF2B5EF4-FFF2-40B4-BE49-F238E27FC236}">
                    <a16:creationId xmlns:a16="http://schemas.microsoft.com/office/drawing/2014/main" id="{C5243A59-8468-01C6-7F9E-478C8868AD7D}"/>
                  </a:ext>
                </a:extLst>
              </p:cNvPr>
              <p:cNvSpPr/>
              <p:nvPr/>
            </p:nvSpPr>
            <p:spPr>
              <a:xfrm rot="5400000">
                <a:off x="6468338" y="1384019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04" name="组合 503">
              <a:extLst>
                <a:ext uri="{FF2B5EF4-FFF2-40B4-BE49-F238E27FC236}">
                  <a16:creationId xmlns:a16="http://schemas.microsoft.com/office/drawing/2014/main" id="{8DF7C1F2-15E7-F050-C65F-4F1C8F49529E}"/>
                </a:ext>
              </a:extLst>
            </p:cNvPr>
            <p:cNvGrpSpPr/>
            <p:nvPr/>
          </p:nvGrpSpPr>
          <p:grpSpPr>
            <a:xfrm>
              <a:off x="9673059" y="2863919"/>
              <a:ext cx="257395" cy="1470300"/>
              <a:chOff x="7074790" y="2947498"/>
              <a:chExt cx="257395" cy="1470300"/>
            </a:xfrm>
          </p:grpSpPr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8171009D-7B77-357D-8F7E-D741743E055B}"/>
                  </a:ext>
                </a:extLst>
              </p:cNvPr>
              <p:cNvGrpSpPr/>
              <p:nvPr/>
            </p:nvGrpSpPr>
            <p:grpSpPr>
              <a:xfrm rot="5400000">
                <a:off x="6530553" y="3582782"/>
                <a:ext cx="1338823" cy="183488"/>
                <a:chOff x="4542300" y="2931130"/>
                <a:chExt cx="5242200" cy="768225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508" name="Google Shape;78;p16">
                  <a:extLst>
                    <a:ext uri="{FF2B5EF4-FFF2-40B4-BE49-F238E27FC236}">
                      <a16:creationId xmlns:a16="http://schemas.microsoft.com/office/drawing/2014/main" id="{F64C1407-811A-39B8-2786-7999DE324743}"/>
                    </a:ext>
                  </a:extLst>
                </p:cNvPr>
                <p:cNvSpPr/>
                <p:nvPr/>
              </p:nvSpPr>
              <p:spPr>
                <a:xfrm>
                  <a:off x="4542300" y="2931130"/>
                  <a:ext cx="5242200" cy="764400"/>
                </a:xfrm>
                <a:prstGeom prst="roundRect">
                  <a:avLst>
                    <a:gd name="adj" fmla="val 16667"/>
                  </a:avLst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09" name="Google Shape;79;p16">
                  <a:extLst>
                    <a:ext uri="{FF2B5EF4-FFF2-40B4-BE49-F238E27FC236}">
                      <a16:creationId xmlns:a16="http://schemas.microsoft.com/office/drawing/2014/main" id="{75D3E374-CBA1-B2F2-E5B3-34F5927D4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093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80;p16">
                  <a:extLst>
                    <a:ext uri="{FF2B5EF4-FFF2-40B4-BE49-F238E27FC236}">
                      <a16:creationId xmlns:a16="http://schemas.microsoft.com/office/drawing/2014/main" id="{548EB23D-C4A5-F830-5423-EF7D6CB81D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02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81;p16">
                  <a:extLst>
                    <a:ext uri="{FF2B5EF4-FFF2-40B4-BE49-F238E27FC236}">
                      <a16:creationId xmlns:a16="http://schemas.microsoft.com/office/drawing/2014/main" id="{30BD6C83-CCC3-8487-7775-78F25C973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9107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82;p16">
                  <a:extLst>
                    <a:ext uri="{FF2B5EF4-FFF2-40B4-BE49-F238E27FC236}">
                      <a16:creationId xmlns:a16="http://schemas.microsoft.com/office/drawing/2014/main" id="{1C3BAABC-60BF-A23F-263F-5A3DEEFA06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3195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83;p16">
                  <a:extLst>
                    <a:ext uri="{FF2B5EF4-FFF2-40B4-BE49-F238E27FC236}">
                      <a16:creationId xmlns:a16="http://schemas.microsoft.com/office/drawing/2014/main" id="{1DCA46A5-DEBD-273F-DF25-94C27E952B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2825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84;p16">
                  <a:extLst>
                    <a:ext uri="{FF2B5EF4-FFF2-40B4-BE49-F238E27FC236}">
                      <a16:creationId xmlns:a16="http://schemas.microsoft.com/office/drawing/2014/main" id="{3A7C0951-2A14-A26E-A0AD-DE301361B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13700" y="2934955"/>
                  <a:ext cx="7500" cy="7644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07" name="矩形: 圆角 506">
                <a:extLst>
                  <a:ext uri="{FF2B5EF4-FFF2-40B4-BE49-F238E27FC236}">
                    <a16:creationId xmlns:a16="http://schemas.microsoft.com/office/drawing/2014/main" id="{65356EBA-6D4C-6E9A-F6A1-043D5DEB3034}"/>
                  </a:ext>
                </a:extLst>
              </p:cNvPr>
              <p:cNvSpPr/>
              <p:nvPr/>
            </p:nvSpPr>
            <p:spPr>
              <a:xfrm rot="5400000">
                <a:off x="6468338" y="3553950"/>
                <a:ext cx="1470300" cy="257395"/>
              </a:xfrm>
              <a:prstGeom prst="roundRect">
                <a:avLst/>
              </a:prstGeom>
              <a:noFill/>
              <a:ln w="22225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5" name="矩形: 圆角 504">
              <a:extLst>
                <a:ext uri="{FF2B5EF4-FFF2-40B4-BE49-F238E27FC236}">
                  <a16:creationId xmlns:a16="http://schemas.microsoft.com/office/drawing/2014/main" id="{706117B1-ED84-7ECA-2673-F3B4E7AF1367}"/>
                </a:ext>
              </a:extLst>
            </p:cNvPr>
            <p:cNvSpPr/>
            <p:nvPr/>
          </p:nvSpPr>
          <p:spPr>
            <a:xfrm>
              <a:off x="9702824" y="1051727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A8FB09EA-D413-0E61-48CA-E933F3F4CB70}"/>
              </a:ext>
            </a:extLst>
          </p:cNvPr>
          <p:cNvGrpSpPr/>
          <p:nvPr/>
        </p:nvGrpSpPr>
        <p:grpSpPr>
          <a:xfrm>
            <a:off x="-1447992" y="505378"/>
            <a:ext cx="2538592" cy="1580167"/>
            <a:chOff x="0" y="3087372"/>
            <a:chExt cx="2538592" cy="1580167"/>
          </a:xfrm>
        </p:grpSpPr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9F5E7B00-CA16-DEDA-229F-3031C9CBB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211" y="3087372"/>
              <a:ext cx="1849381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2940D437-92EE-3510-31AA-496812C2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689" y="3632099"/>
              <a:ext cx="1700903" cy="720000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190" name="Google Shape;953;p28">
              <a:extLst>
                <a:ext uri="{FF2B5EF4-FFF2-40B4-BE49-F238E27FC236}">
                  <a16:creationId xmlns:a16="http://schemas.microsoft.com/office/drawing/2014/main" id="{54EBB9B3-E8B8-0377-E856-43C0945B86D8}"/>
                </a:ext>
              </a:extLst>
            </p:cNvPr>
            <p:cNvSpPr txBox="1"/>
            <p:nvPr/>
          </p:nvSpPr>
          <p:spPr>
            <a:xfrm>
              <a:off x="0" y="3707359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(Lead: 12)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sp>
          <p:nvSpPr>
            <p:cNvPr id="191" name="Google Shape;953;p28">
              <a:extLst>
                <a:ext uri="{FF2B5EF4-FFF2-40B4-BE49-F238E27FC236}">
                  <a16:creationId xmlns:a16="http://schemas.microsoft.com/office/drawing/2014/main" id="{C1190340-E8F8-55A4-9FD7-1A1E37CAE784}"/>
                </a:ext>
              </a:extLst>
            </p:cNvPr>
            <p:cNvSpPr txBox="1"/>
            <p:nvPr/>
          </p:nvSpPr>
          <p:spPr>
            <a:xfrm>
              <a:off x="1241706" y="4467513"/>
              <a:ext cx="659838" cy="200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(Length: L)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  <p:pic>
        <p:nvPicPr>
          <p:cNvPr id="196" name="图片 195">
            <a:extLst>
              <a:ext uri="{FF2B5EF4-FFF2-40B4-BE49-F238E27FC236}">
                <a16:creationId xmlns:a16="http://schemas.microsoft.com/office/drawing/2014/main" id="{3AE81955-59DD-A0EF-63D8-FEF0016C4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87131" y="5052178"/>
            <a:ext cx="2031198" cy="1096692"/>
          </a:xfrm>
          <a:prstGeom prst="rect">
            <a:avLst/>
          </a:prstGeom>
        </p:spPr>
      </p:pic>
      <p:sp>
        <p:nvSpPr>
          <p:cNvPr id="233" name="矩形: 圆角 232">
            <a:extLst>
              <a:ext uri="{FF2B5EF4-FFF2-40B4-BE49-F238E27FC236}">
                <a16:creationId xmlns:a16="http://schemas.microsoft.com/office/drawing/2014/main" id="{E0FDC378-DF56-6A86-BDBC-2E389FDE3D38}"/>
              </a:ext>
            </a:extLst>
          </p:cNvPr>
          <p:cNvSpPr/>
          <p:nvPr/>
        </p:nvSpPr>
        <p:spPr>
          <a:xfrm>
            <a:off x="4433602" y="3905390"/>
            <a:ext cx="2130358" cy="3153339"/>
          </a:xfrm>
          <a:prstGeom prst="roundRect">
            <a:avLst/>
          </a:prstGeom>
          <a:noFill/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0B1210C8-7C81-FE22-D57C-9191682EAA2B}"/>
              </a:ext>
            </a:extLst>
          </p:cNvPr>
          <p:cNvSpPr txBox="1"/>
          <p:nvPr/>
        </p:nvSpPr>
        <p:spPr>
          <a:xfrm>
            <a:off x="4923024" y="3984108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Encoder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98CE470B-28E5-EA79-F8AC-D1A027BFBA99}"/>
              </a:ext>
            </a:extLst>
          </p:cNvPr>
          <p:cNvGrpSpPr/>
          <p:nvPr/>
        </p:nvGrpSpPr>
        <p:grpSpPr>
          <a:xfrm>
            <a:off x="4871093" y="4881895"/>
            <a:ext cx="1132784" cy="1595045"/>
            <a:chOff x="5885299" y="2734759"/>
            <a:chExt cx="1132784" cy="1595045"/>
          </a:xfrm>
        </p:grpSpPr>
        <p:sp>
          <p:nvSpPr>
            <p:cNvPr id="241" name="梯形 240">
              <a:extLst>
                <a:ext uri="{FF2B5EF4-FFF2-40B4-BE49-F238E27FC236}">
                  <a16:creationId xmlns:a16="http://schemas.microsoft.com/office/drawing/2014/main" id="{274BA7D5-8866-5EF0-0AEB-5D1873C2ED63}"/>
                </a:ext>
              </a:extLst>
            </p:cNvPr>
            <p:cNvSpPr/>
            <p:nvPr/>
          </p:nvSpPr>
          <p:spPr>
            <a:xfrm rot="5400000">
              <a:off x="5654168" y="2965890"/>
              <a:ext cx="1595045" cy="1132784"/>
            </a:xfrm>
            <a:prstGeom prst="trapezoid">
              <a:avLst>
                <a:gd name="adj" fmla="val 8318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91334E70-214A-3E2F-D243-FDF715277705}"/>
                </a:ext>
              </a:extLst>
            </p:cNvPr>
            <p:cNvSpPr/>
            <p:nvPr/>
          </p:nvSpPr>
          <p:spPr>
            <a:xfrm>
              <a:off x="6740921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377F8E22-CC85-79BF-5622-1C5570CA9456}"/>
                </a:ext>
              </a:extLst>
            </p:cNvPr>
            <p:cNvSpPr/>
            <p:nvPr/>
          </p:nvSpPr>
          <p:spPr>
            <a:xfrm>
              <a:off x="6270556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矩形: 圆角 244">
              <a:extLst>
                <a:ext uri="{FF2B5EF4-FFF2-40B4-BE49-F238E27FC236}">
                  <a16:creationId xmlns:a16="http://schemas.microsoft.com/office/drawing/2014/main" id="{3AEA3F31-CB41-172C-37AB-9DF849524D30}"/>
                </a:ext>
              </a:extLst>
            </p:cNvPr>
            <p:cNvSpPr/>
            <p:nvPr/>
          </p:nvSpPr>
          <p:spPr>
            <a:xfrm>
              <a:off x="5989173" y="2911053"/>
              <a:ext cx="205625" cy="12470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Block</a:t>
              </a:r>
              <a:endParaRPr lang="zh-CN" alt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C18DD470-7D6F-142B-2EF1-AC8C9E5F3F0F}"/>
                </a:ext>
              </a:extLst>
            </p:cNvPr>
            <p:cNvSpPr txBox="1"/>
            <p:nvPr/>
          </p:nvSpPr>
          <p:spPr>
            <a:xfrm>
              <a:off x="6446421" y="3371987"/>
              <a:ext cx="211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sp>
        <p:nvSpPr>
          <p:cNvPr id="247" name="箭头: 下 246">
            <a:extLst>
              <a:ext uri="{FF2B5EF4-FFF2-40B4-BE49-F238E27FC236}">
                <a16:creationId xmlns:a16="http://schemas.microsoft.com/office/drawing/2014/main" id="{C480FBAF-61BD-154A-E791-62DB1EA223F8}"/>
              </a:ext>
            </a:extLst>
          </p:cNvPr>
          <p:cNvSpPr/>
          <p:nvPr/>
        </p:nvSpPr>
        <p:spPr>
          <a:xfrm rot="16200000">
            <a:off x="1239584" y="5497261"/>
            <a:ext cx="78892" cy="2854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Google Shape;380;p22">
            <a:extLst>
              <a:ext uri="{FF2B5EF4-FFF2-40B4-BE49-F238E27FC236}">
                <a16:creationId xmlns:a16="http://schemas.microsoft.com/office/drawing/2014/main" id="{86C83D9D-1DB5-8B83-C4C6-E9FFAD167FB5}"/>
              </a:ext>
            </a:extLst>
          </p:cNvPr>
          <p:cNvSpPr/>
          <p:nvPr/>
        </p:nvSpPr>
        <p:spPr>
          <a:xfrm>
            <a:off x="1515336" y="5422021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箭头: 下 248">
            <a:extLst>
              <a:ext uri="{FF2B5EF4-FFF2-40B4-BE49-F238E27FC236}">
                <a16:creationId xmlns:a16="http://schemas.microsoft.com/office/drawing/2014/main" id="{E18633C3-B1D4-00A0-1A7C-4BF85B7A8642}"/>
              </a:ext>
            </a:extLst>
          </p:cNvPr>
          <p:cNvSpPr/>
          <p:nvPr/>
        </p:nvSpPr>
        <p:spPr>
          <a:xfrm rot="16200000">
            <a:off x="3227196" y="5497261"/>
            <a:ext cx="78892" cy="2854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667594C8-3932-FD7C-EBDD-98E281DAC709}"/>
              </a:ext>
            </a:extLst>
          </p:cNvPr>
          <p:cNvGrpSpPr/>
          <p:nvPr/>
        </p:nvGrpSpPr>
        <p:grpSpPr>
          <a:xfrm>
            <a:off x="3590628" y="4777873"/>
            <a:ext cx="183489" cy="1645302"/>
            <a:chOff x="5126227" y="2709630"/>
            <a:chExt cx="183489" cy="1645302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CD541FB2-8938-8CD9-428C-D6FCB412AA6C}"/>
                </a:ext>
              </a:extLst>
            </p:cNvPr>
            <p:cNvGrpSpPr/>
            <p:nvPr/>
          </p:nvGrpSpPr>
          <p:grpSpPr>
            <a:xfrm rot="5400000">
              <a:off x="4548560" y="3593777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53" name="Google Shape;78;p16">
                <a:extLst>
                  <a:ext uri="{FF2B5EF4-FFF2-40B4-BE49-F238E27FC236}">
                    <a16:creationId xmlns:a16="http://schemas.microsoft.com/office/drawing/2014/main" id="{EAFE8A88-CB08-B266-9FE4-75A10637D0B9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4" name="Google Shape;79;p16">
                <a:extLst>
                  <a:ext uri="{FF2B5EF4-FFF2-40B4-BE49-F238E27FC236}">
                    <a16:creationId xmlns:a16="http://schemas.microsoft.com/office/drawing/2014/main" id="{AC292E69-BCF5-9EE0-6CA6-4FB11B17A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80;p16">
                <a:extLst>
                  <a:ext uri="{FF2B5EF4-FFF2-40B4-BE49-F238E27FC236}">
                    <a16:creationId xmlns:a16="http://schemas.microsoft.com/office/drawing/2014/main" id="{F518BFF1-830E-74AB-0DA5-5706D8AF31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81;p16">
                <a:extLst>
                  <a:ext uri="{FF2B5EF4-FFF2-40B4-BE49-F238E27FC236}">
                    <a16:creationId xmlns:a16="http://schemas.microsoft.com/office/drawing/2014/main" id="{7B3FE4AB-A517-1AB1-82CF-879D623A5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82;p16">
                <a:extLst>
                  <a:ext uri="{FF2B5EF4-FFF2-40B4-BE49-F238E27FC236}">
                    <a16:creationId xmlns:a16="http://schemas.microsoft.com/office/drawing/2014/main" id="{799A95E2-CE40-1667-62DD-1384BCF2D2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83;p16">
                <a:extLst>
                  <a:ext uri="{FF2B5EF4-FFF2-40B4-BE49-F238E27FC236}">
                    <a16:creationId xmlns:a16="http://schemas.microsoft.com/office/drawing/2014/main" id="{E57F3ADA-6D72-7EF9-B5E5-120C45FEE9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84;p16">
                <a:extLst>
                  <a:ext uri="{FF2B5EF4-FFF2-40B4-BE49-F238E27FC236}">
                    <a16:creationId xmlns:a16="http://schemas.microsoft.com/office/drawing/2014/main" id="{A4BA782B-1877-AFD2-94EB-A562F35CA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A18EECA8-5E43-1232-F15B-36A3E330FD5B}"/>
                </a:ext>
              </a:extLst>
            </p:cNvPr>
            <p:cNvSpPr/>
            <p:nvPr/>
          </p:nvSpPr>
          <p:spPr>
            <a:xfrm>
              <a:off x="5126227" y="2709630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31D305D4-D346-33C5-137C-C20FBFC6B713}"/>
              </a:ext>
            </a:extLst>
          </p:cNvPr>
          <p:cNvCxnSpPr>
            <a:cxnSpLocks/>
            <a:stCxn id="252" idx="3"/>
          </p:cNvCxnSpPr>
          <p:nvPr/>
        </p:nvCxnSpPr>
        <p:spPr>
          <a:xfrm>
            <a:off x="3773203" y="4878585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52546A63-9E9B-4EC5-980A-D09FB103B6CA}"/>
              </a:ext>
            </a:extLst>
          </p:cNvPr>
          <p:cNvCxnSpPr/>
          <p:nvPr/>
        </p:nvCxnSpPr>
        <p:spPr>
          <a:xfrm>
            <a:off x="3773203" y="6325704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D5FCB166-74E0-3F58-C72A-A385C179E8A3}"/>
              </a:ext>
            </a:extLst>
          </p:cNvPr>
          <p:cNvCxnSpPr>
            <a:cxnSpLocks/>
          </p:cNvCxnSpPr>
          <p:nvPr/>
        </p:nvCxnSpPr>
        <p:spPr>
          <a:xfrm flipH="1">
            <a:off x="3943812" y="4878584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A831B45E-1AF6-A328-2190-036744887979}"/>
              </a:ext>
            </a:extLst>
          </p:cNvPr>
          <p:cNvCxnSpPr/>
          <p:nvPr/>
        </p:nvCxnSpPr>
        <p:spPr>
          <a:xfrm>
            <a:off x="3773203" y="5379267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2EF41872-DDA7-DB25-4526-014AA164438E}"/>
              </a:ext>
            </a:extLst>
          </p:cNvPr>
          <p:cNvCxnSpPr/>
          <p:nvPr/>
        </p:nvCxnSpPr>
        <p:spPr>
          <a:xfrm>
            <a:off x="3775031" y="5943623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箭头: 下 266">
            <a:extLst>
              <a:ext uri="{FF2B5EF4-FFF2-40B4-BE49-F238E27FC236}">
                <a16:creationId xmlns:a16="http://schemas.microsoft.com/office/drawing/2014/main" id="{DB1252C9-3B52-1438-F029-8BF808081338}"/>
              </a:ext>
            </a:extLst>
          </p:cNvPr>
          <p:cNvSpPr/>
          <p:nvPr/>
        </p:nvSpPr>
        <p:spPr>
          <a:xfrm rot="16200000">
            <a:off x="4012129" y="547294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961DB372-C25B-1332-2F3E-2839E08557F8}"/>
              </a:ext>
            </a:extLst>
          </p:cNvPr>
          <p:cNvGrpSpPr/>
          <p:nvPr/>
        </p:nvGrpSpPr>
        <p:grpSpPr>
          <a:xfrm>
            <a:off x="1593139" y="2876616"/>
            <a:ext cx="1995917" cy="1094776"/>
            <a:chOff x="-951850" y="2865159"/>
            <a:chExt cx="1995917" cy="1094776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01FB466-B741-FD49-E317-6526C3046BA0}"/>
                </a:ext>
              </a:extLst>
            </p:cNvPr>
            <p:cNvSpPr/>
            <p:nvPr/>
          </p:nvSpPr>
          <p:spPr>
            <a:xfrm>
              <a:off x="-951850" y="2865159"/>
              <a:ext cx="1995917" cy="1094776"/>
            </a:xfrm>
            <a:prstGeom prst="rect">
              <a:avLst/>
            </a:prstGeom>
            <a:noFill/>
            <a:ln w="222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03F45CF-8F85-7FD6-2EE9-229F14CEDCC7}"/>
                </a:ext>
              </a:extLst>
            </p:cNvPr>
            <p:cNvSpPr/>
            <p:nvPr/>
          </p:nvSpPr>
          <p:spPr>
            <a:xfrm>
              <a:off x="-833724" y="3089071"/>
              <a:ext cx="177851" cy="7685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BBBC8E2E-A9BC-A13E-29FE-BE1316014629}"/>
                </a:ext>
              </a:extLst>
            </p:cNvPr>
            <p:cNvSpPr/>
            <p:nvPr/>
          </p:nvSpPr>
          <p:spPr>
            <a:xfrm>
              <a:off x="-528685" y="3309873"/>
              <a:ext cx="177851" cy="5497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3DB931E8-17B1-711B-4A9B-1817CEAD0880}"/>
                </a:ext>
              </a:extLst>
            </p:cNvPr>
            <p:cNvSpPr/>
            <p:nvPr/>
          </p:nvSpPr>
          <p:spPr>
            <a:xfrm>
              <a:off x="-223646" y="3467500"/>
              <a:ext cx="177851" cy="3901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7EF2D425-280D-73F7-8DD1-DC3BBD87E783}"/>
                </a:ext>
              </a:extLst>
            </p:cNvPr>
            <p:cNvSpPr/>
            <p:nvPr/>
          </p:nvSpPr>
          <p:spPr>
            <a:xfrm>
              <a:off x="87429" y="2992296"/>
              <a:ext cx="177851" cy="8653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C6622013-888F-6111-B0A9-2ADA1EEA5D3A}"/>
                </a:ext>
              </a:extLst>
            </p:cNvPr>
            <p:cNvSpPr/>
            <p:nvPr/>
          </p:nvSpPr>
          <p:spPr>
            <a:xfrm>
              <a:off x="398504" y="3180599"/>
              <a:ext cx="177851" cy="67703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55D3027E-8782-2F80-F4A3-3A040A634A8D}"/>
                </a:ext>
              </a:extLst>
            </p:cNvPr>
            <p:cNvSpPr/>
            <p:nvPr/>
          </p:nvSpPr>
          <p:spPr>
            <a:xfrm>
              <a:off x="713339" y="3349625"/>
              <a:ext cx="177851" cy="5080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875D24B-A45E-663C-3EF4-5A085FBCB733}"/>
              </a:ext>
            </a:extLst>
          </p:cNvPr>
          <p:cNvSpPr txBox="1"/>
          <p:nvPr/>
        </p:nvSpPr>
        <p:spPr>
          <a:xfrm>
            <a:off x="1818721" y="4054153"/>
            <a:ext cx="154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Biomarkers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3FEF9B-35BF-D90C-3A71-BCDC7403F12E}"/>
              </a:ext>
            </a:extLst>
          </p:cNvPr>
          <p:cNvGrpSpPr/>
          <p:nvPr/>
        </p:nvGrpSpPr>
        <p:grpSpPr>
          <a:xfrm>
            <a:off x="4433602" y="-200728"/>
            <a:ext cx="2130358" cy="3153339"/>
            <a:chOff x="4433602" y="-200728"/>
            <a:chExt cx="2130358" cy="3153339"/>
          </a:xfrm>
        </p:grpSpPr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82ACE141-6B80-25B0-D81E-69133FE0F6FD}"/>
                </a:ext>
              </a:extLst>
            </p:cNvPr>
            <p:cNvSpPr/>
            <p:nvPr/>
          </p:nvSpPr>
          <p:spPr>
            <a:xfrm>
              <a:off x="4433602" y="-200728"/>
              <a:ext cx="2130358" cy="3153339"/>
            </a:xfrm>
            <a:prstGeom prst="roundRect">
              <a:avLst/>
            </a:prstGeom>
            <a:noFill/>
            <a:ln w="254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0B74403-4BC9-0AAD-3C78-5453E60C3BED}"/>
                </a:ext>
              </a:extLst>
            </p:cNvPr>
            <p:cNvSpPr txBox="1"/>
            <p:nvPr/>
          </p:nvSpPr>
          <p:spPr>
            <a:xfrm>
              <a:off x="4923024" y="-118594"/>
              <a:ext cx="1151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Encoder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Google Shape;380;p22">
              <a:extLst>
                <a:ext uri="{FF2B5EF4-FFF2-40B4-BE49-F238E27FC236}">
                  <a16:creationId xmlns:a16="http://schemas.microsoft.com/office/drawing/2014/main" id="{1E64C1FA-11A7-6BFC-3D71-5BD0739AD29D}"/>
                </a:ext>
              </a:extLst>
            </p:cNvPr>
            <p:cNvSpPr/>
            <p:nvPr/>
          </p:nvSpPr>
          <p:spPr>
            <a:xfrm>
              <a:off x="4726696" y="527737"/>
              <a:ext cx="1515000" cy="4359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100" b="1" dirty="0" err="1"/>
                <a:t>Graphorm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9CE9FDB8-5D46-7699-6F82-3893A3EF14B6}"/>
                </a:ext>
              </a:extLst>
            </p:cNvPr>
            <p:cNvGrpSpPr/>
            <p:nvPr/>
          </p:nvGrpSpPr>
          <p:grpSpPr>
            <a:xfrm>
              <a:off x="4726696" y="1267510"/>
              <a:ext cx="1515000" cy="1417664"/>
              <a:chOff x="4726696" y="1267510"/>
              <a:chExt cx="1515000" cy="1417664"/>
            </a:xfrm>
          </p:grpSpPr>
          <p:sp>
            <p:nvSpPr>
              <p:cNvPr id="296" name="Google Shape;380;p22">
                <a:extLst>
                  <a:ext uri="{FF2B5EF4-FFF2-40B4-BE49-F238E27FC236}">
                    <a16:creationId xmlns:a16="http://schemas.microsoft.com/office/drawing/2014/main" id="{30F53117-5E3B-7F89-82DB-594776D3BCCB}"/>
                  </a:ext>
                </a:extLst>
              </p:cNvPr>
              <p:cNvSpPr/>
              <p:nvPr/>
            </p:nvSpPr>
            <p:spPr>
              <a:xfrm>
                <a:off x="4726696" y="1267510"/>
                <a:ext cx="1515000" cy="1417664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endParaRPr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57CC8998-38AF-3FB6-B44B-96A97FC9A665}"/>
                  </a:ext>
                </a:extLst>
              </p:cNvPr>
              <p:cNvSpPr/>
              <p:nvPr/>
            </p:nvSpPr>
            <p:spPr>
              <a:xfrm>
                <a:off x="4858596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E5B6369D-51E0-FA7C-C452-E6A52437990F}"/>
                  </a:ext>
                </a:extLst>
              </p:cNvPr>
              <p:cNvSpPr/>
              <p:nvPr/>
            </p:nvSpPr>
            <p:spPr>
              <a:xfrm>
                <a:off x="4858596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8E31687E-D165-0679-0B8A-7E4227EDB152}"/>
                  </a:ext>
                </a:extLst>
              </p:cNvPr>
              <p:cNvSpPr/>
              <p:nvPr/>
            </p:nvSpPr>
            <p:spPr>
              <a:xfrm>
                <a:off x="4859872" y="2312758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EF5CC33C-8D26-3857-9480-F06BB4F78467}"/>
                  </a:ext>
                </a:extLst>
              </p:cNvPr>
              <p:cNvSpPr/>
              <p:nvPr/>
            </p:nvSpPr>
            <p:spPr>
              <a:xfrm>
                <a:off x="4858596" y="1733330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椭圆 304">
                <a:extLst>
                  <a:ext uri="{FF2B5EF4-FFF2-40B4-BE49-F238E27FC236}">
                    <a16:creationId xmlns:a16="http://schemas.microsoft.com/office/drawing/2014/main" id="{B3D0B015-511B-F990-B7A2-E45B8FE9F79A}"/>
                  </a:ext>
                </a:extLst>
              </p:cNvPr>
              <p:cNvSpPr/>
              <p:nvPr/>
            </p:nvSpPr>
            <p:spPr>
              <a:xfrm>
                <a:off x="5132560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DE586B9F-FFE3-D977-5D73-C1D88BCDDC44}"/>
                  </a:ext>
                </a:extLst>
              </p:cNvPr>
              <p:cNvSpPr/>
              <p:nvPr/>
            </p:nvSpPr>
            <p:spPr>
              <a:xfrm>
                <a:off x="5389688" y="173423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B5318FB4-94F4-AA4B-2243-1695E77B7DA2}"/>
                  </a:ext>
                </a:extLst>
              </p:cNvPr>
              <p:cNvSpPr/>
              <p:nvPr/>
            </p:nvSpPr>
            <p:spPr>
              <a:xfrm>
                <a:off x="5918488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770A8C25-9CBA-54C6-8ACF-2ED1FF8121B6}"/>
                  </a:ext>
                </a:extLst>
              </p:cNvPr>
              <p:cNvSpPr/>
              <p:nvPr/>
            </p:nvSpPr>
            <p:spPr>
              <a:xfrm>
                <a:off x="5918488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9FA06B30-63F3-3E8F-0F04-F3C6651E667E}"/>
                  </a:ext>
                </a:extLst>
              </p:cNvPr>
              <p:cNvSpPr/>
              <p:nvPr/>
            </p:nvSpPr>
            <p:spPr>
              <a:xfrm>
                <a:off x="5918488" y="2312758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椭圆 318">
                <a:extLst>
                  <a:ext uri="{FF2B5EF4-FFF2-40B4-BE49-F238E27FC236}">
                    <a16:creationId xmlns:a16="http://schemas.microsoft.com/office/drawing/2014/main" id="{E447BB4E-6EEE-1F92-C0CF-7C692856562A}"/>
                  </a:ext>
                </a:extLst>
              </p:cNvPr>
              <p:cNvSpPr/>
              <p:nvPr/>
            </p:nvSpPr>
            <p:spPr>
              <a:xfrm>
                <a:off x="5918488" y="1733330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8374D946-E6D5-8FF8-C45E-BEE221E54FD8}"/>
                  </a:ext>
                </a:extLst>
              </p:cNvPr>
              <p:cNvSpPr/>
              <p:nvPr/>
            </p:nvSpPr>
            <p:spPr>
              <a:xfrm>
                <a:off x="5634995" y="1440569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9418C77D-10BF-22DF-2651-B6888A0420AA}"/>
                  </a:ext>
                </a:extLst>
              </p:cNvPr>
              <p:cNvSpPr/>
              <p:nvPr/>
            </p:nvSpPr>
            <p:spPr>
              <a:xfrm>
                <a:off x="5132560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椭圆 322">
                <a:extLst>
                  <a:ext uri="{FF2B5EF4-FFF2-40B4-BE49-F238E27FC236}">
                    <a16:creationId xmlns:a16="http://schemas.microsoft.com/office/drawing/2014/main" id="{FA6D49C6-0374-4D6B-9B0D-4ACA1F16020F}"/>
                  </a:ext>
                </a:extLst>
              </p:cNvPr>
              <p:cNvSpPr/>
              <p:nvPr/>
            </p:nvSpPr>
            <p:spPr>
              <a:xfrm>
                <a:off x="5637452" y="2022323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0C97FB66-9C12-C556-E653-B73B894BD380}"/>
                  </a:ext>
                </a:extLst>
              </p:cNvPr>
              <p:cNvSpPr/>
              <p:nvPr/>
            </p:nvSpPr>
            <p:spPr>
              <a:xfrm>
                <a:off x="5380473" y="2312758"/>
                <a:ext cx="200026" cy="200026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D78441DB-E562-C9D8-68AF-7C78800813F6}"/>
                  </a:ext>
                </a:extLst>
              </p:cNvPr>
              <p:cNvCxnSpPr>
                <a:stCxn id="298" idx="6"/>
                <a:endCxn id="305" idx="2"/>
              </p:cNvCxnSpPr>
              <p:nvPr/>
            </p:nvCxnSpPr>
            <p:spPr>
              <a:xfrm>
                <a:off x="5058622" y="1540582"/>
                <a:ext cx="73938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4BB6C813-98A7-9992-41DC-BE768E416D93}"/>
                  </a:ext>
                </a:extLst>
              </p:cNvPr>
              <p:cNvCxnSpPr>
                <a:stCxn id="298" idx="4"/>
                <a:endCxn id="302" idx="0"/>
              </p:cNvCxnSpPr>
              <p:nvPr/>
            </p:nvCxnSpPr>
            <p:spPr>
              <a:xfrm>
                <a:off x="4958609" y="1640595"/>
                <a:ext cx="0" cy="92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直接连接符 347">
                <a:extLst>
                  <a:ext uri="{FF2B5EF4-FFF2-40B4-BE49-F238E27FC236}">
                    <a16:creationId xmlns:a16="http://schemas.microsoft.com/office/drawing/2014/main" id="{D9CE600E-F219-D21A-17B5-B33BB0DAC1FA}"/>
                  </a:ext>
                </a:extLst>
              </p:cNvPr>
              <p:cNvCxnSpPr>
                <a:stCxn id="305" idx="3"/>
                <a:endCxn id="302" idx="7"/>
              </p:cNvCxnSpPr>
              <p:nvPr/>
            </p:nvCxnSpPr>
            <p:spPr>
              <a:xfrm flipH="1">
                <a:off x="5029329" y="1611302"/>
                <a:ext cx="132524" cy="151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直接连接符 349">
                <a:extLst>
                  <a:ext uri="{FF2B5EF4-FFF2-40B4-BE49-F238E27FC236}">
                    <a16:creationId xmlns:a16="http://schemas.microsoft.com/office/drawing/2014/main" id="{A409A1CE-15B4-79CB-2814-51D71AC37908}"/>
                  </a:ext>
                </a:extLst>
              </p:cNvPr>
              <p:cNvCxnSpPr>
                <a:stCxn id="302" idx="4"/>
                <a:endCxn id="297" idx="0"/>
              </p:cNvCxnSpPr>
              <p:nvPr/>
            </p:nvCxnSpPr>
            <p:spPr>
              <a:xfrm>
                <a:off x="4958609" y="1933356"/>
                <a:ext cx="0" cy="88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5A12D7F3-009F-D087-7824-DC3211F0F89A}"/>
                  </a:ext>
                </a:extLst>
              </p:cNvPr>
              <p:cNvCxnSpPr>
                <a:stCxn id="297" idx="4"/>
                <a:endCxn id="301" idx="0"/>
              </p:cNvCxnSpPr>
              <p:nvPr/>
            </p:nvCxnSpPr>
            <p:spPr>
              <a:xfrm>
                <a:off x="4958609" y="2222349"/>
                <a:ext cx="1276" cy="904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>
                <a:extLst>
                  <a:ext uri="{FF2B5EF4-FFF2-40B4-BE49-F238E27FC236}">
                    <a16:creationId xmlns:a16="http://schemas.microsoft.com/office/drawing/2014/main" id="{A0EB2DB1-138A-004A-950B-A19830031BE7}"/>
                  </a:ext>
                </a:extLst>
              </p:cNvPr>
              <p:cNvCxnSpPr>
                <a:stCxn id="317" idx="4"/>
                <a:endCxn id="319" idx="0"/>
              </p:cNvCxnSpPr>
              <p:nvPr/>
            </p:nvCxnSpPr>
            <p:spPr>
              <a:xfrm>
                <a:off x="6018501" y="1640595"/>
                <a:ext cx="0" cy="927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>
                <a:extLst>
                  <a:ext uri="{FF2B5EF4-FFF2-40B4-BE49-F238E27FC236}">
                    <a16:creationId xmlns:a16="http://schemas.microsoft.com/office/drawing/2014/main" id="{FE8976F5-A8EC-5E11-8187-6B72CF9E9229}"/>
                  </a:ext>
                </a:extLst>
              </p:cNvPr>
              <p:cNvCxnSpPr>
                <a:stCxn id="319" idx="4"/>
                <a:endCxn id="316" idx="0"/>
              </p:cNvCxnSpPr>
              <p:nvPr/>
            </p:nvCxnSpPr>
            <p:spPr>
              <a:xfrm>
                <a:off x="6018501" y="1933356"/>
                <a:ext cx="0" cy="889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12B05D76-BA54-9006-6D33-5D3B46BC035E}"/>
                  </a:ext>
                </a:extLst>
              </p:cNvPr>
              <p:cNvCxnSpPr>
                <a:stCxn id="316" idx="4"/>
                <a:endCxn id="318" idx="0"/>
              </p:cNvCxnSpPr>
              <p:nvPr/>
            </p:nvCxnSpPr>
            <p:spPr>
              <a:xfrm>
                <a:off x="6018501" y="2222349"/>
                <a:ext cx="0" cy="904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>
                <a:extLst>
                  <a:ext uri="{FF2B5EF4-FFF2-40B4-BE49-F238E27FC236}">
                    <a16:creationId xmlns:a16="http://schemas.microsoft.com/office/drawing/2014/main" id="{BE7CFC8A-4253-461E-CA09-18F76CB4E3C2}"/>
                  </a:ext>
                </a:extLst>
              </p:cNvPr>
              <p:cNvCxnSpPr>
                <a:stCxn id="301" idx="6"/>
                <a:endCxn id="324" idx="2"/>
              </p:cNvCxnSpPr>
              <p:nvPr/>
            </p:nvCxnSpPr>
            <p:spPr>
              <a:xfrm>
                <a:off x="5059898" y="2412771"/>
                <a:ext cx="32057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47396D59-4A78-0F9C-FEB9-EDC2A9F7B7EF}"/>
                  </a:ext>
                </a:extLst>
              </p:cNvPr>
              <p:cNvCxnSpPr>
                <a:stCxn id="324" idx="6"/>
                <a:endCxn id="318" idx="2"/>
              </p:cNvCxnSpPr>
              <p:nvPr/>
            </p:nvCxnSpPr>
            <p:spPr>
              <a:xfrm>
                <a:off x="5580499" y="2412771"/>
                <a:ext cx="3379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>
                <a:extLst>
                  <a:ext uri="{FF2B5EF4-FFF2-40B4-BE49-F238E27FC236}">
                    <a16:creationId xmlns:a16="http://schemas.microsoft.com/office/drawing/2014/main" id="{62C1C166-403B-9FA4-1C81-ED554F86899E}"/>
                  </a:ext>
                </a:extLst>
              </p:cNvPr>
              <p:cNvCxnSpPr>
                <a:stCxn id="321" idx="6"/>
                <a:endCxn id="317" idx="2"/>
              </p:cNvCxnSpPr>
              <p:nvPr/>
            </p:nvCxnSpPr>
            <p:spPr>
              <a:xfrm>
                <a:off x="5835021" y="1540582"/>
                <a:ext cx="834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E9F9B05A-1459-FEF1-28FB-698A5496D8B5}"/>
                  </a:ext>
                </a:extLst>
              </p:cNvPr>
              <p:cNvCxnSpPr>
                <a:stCxn id="321" idx="5"/>
                <a:endCxn id="319" idx="1"/>
              </p:cNvCxnSpPr>
              <p:nvPr/>
            </p:nvCxnSpPr>
            <p:spPr>
              <a:xfrm>
                <a:off x="5805728" y="1611302"/>
                <a:ext cx="142053" cy="151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F7983D0C-B191-2438-9BA1-06F8B7E25D16}"/>
                  </a:ext>
                </a:extLst>
              </p:cNvPr>
              <p:cNvCxnSpPr>
                <a:stCxn id="297" idx="6"/>
                <a:endCxn id="322" idx="2"/>
              </p:cNvCxnSpPr>
              <p:nvPr/>
            </p:nvCxnSpPr>
            <p:spPr>
              <a:xfrm>
                <a:off x="5058622" y="2122336"/>
                <a:ext cx="7393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F91434A3-C76B-35A5-2A3D-E78283409218}"/>
                  </a:ext>
                </a:extLst>
              </p:cNvPr>
              <p:cNvCxnSpPr>
                <a:stCxn id="322" idx="5"/>
                <a:endCxn id="324" idx="1"/>
              </p:cNvCxnSpPr>
              <p:nvPr/>
            </p:nvCxnSpPr>
            <p:spPr>
              <a:xfrm>
                <a:off x="5303293" y="2193056"/>
                <a:ext cx="106473" cy="1489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4B7D4A58-E619-4C8F-9616-44F171C97597}"/>
                  </a:ext>
                </a:extLst>
              </p:cNvPr>
              <p:cNvCxnSpPr>
                <a:stCxn id="323" idx="3"/>
                <a:endCxn id="324" idx="7"/>
              </p:cNvCxnSpPr>
              <p:nvPr/>
            </p:nvCxnSpPr>
            <p:spPr>
              <a:xfrm flipH="1">
                <a:off x="5551206" y="2193056"/>
                <a:ext cx="115539" cy="1489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>
                <a:extLst>
                  <a:ext uri="{FF2B5EF4-FFF2-40B4-BE49-F238E27FC236}">
                    <a16:creationId xmlns:a16="http://schemas.microsoft.com/office/drawing/2014/main" id="{9BCBA4E1-1B17-6E2E-BE6B-55384DB12822}"/>
                  </a:ext>
                </a:extLst>
              </p:cNvPr>
              <p:cNvCxnSpPr>
                <a:stCxn id="302" idx="6"/>
                <a:endCxn id="306" idx="2"/>
              </p:cNvCxnSpPr>
              <p:nvPr/>
            </p:nvCxnSpPr>
            <p:spPr>
              <a:xfrm>
                <a:off x="5058622" y="1833343"/>
                <a:ext cx="331066" cy="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392">
                <a:extLst>
                  <a:ext uri="{FF2B5EF4-FFF2-40B4-BE49-F238E27FC236}">
                    <a16:creationId xmlns:a16="http://schemas.microsoft.com/office/drawing/2014/main" id="{5D29B9C4-0CA5-1CC0-EFEC-997937F3DDE9}"/>
                  </a:ext>
                </a:extLst>
              </p:cNvPr>
              <p:cNvCxnSpPr>
                <a:stCxn id="306" idx="6"/>
                <a:endCxn id="319" idx="2"/>
              </p:cNvCxnSpPr>
              <p:nvPr/>
            </p:nvCxnSpPr>
            <p:spPr>
              <a:xfrm flipV="1">
                <a:off x="5589714" y="1833343"/>
                <a:ext cx="328774" cy="9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6C873811-D9C0-0C94-B1E0-8CB876316E63}"/>
                  </a:ext>
                </a:extLst>
              </p:cNvPr>
              <p:cNvCxnSpPr>
                <a:stCxn id="302" idx="5"/>
                <a:endCxn id="322" idx="1"/>
              </p:cNvCxnSpPr>
              <p:nvPr/>
            </p:nvCxnSpPr>
            <p:spPr>
              <a:xfrm>
                <a:off x="5029329" y="1904063"/>
                <a:ext cx="132524" cy="1475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8FAEB8C4-61BC-5B9F-4509-4DDDE2383AE0}"/>
                  </a:ext>
                </a:extLst>
              </p:cNvPr>
              <p:cNvCxnSpPr>
                <a:stCxn id="319" idx="3"/>
                <a:endCxn id="323" idx="7"/>
              </p:cNvCxnSpPr>
              <p:nvPr/>
            </p:nvCxnSpPr>
            <p:spPr>
              <a:xfrm flipH="1">
                <a:off x="5808185" y="1904063"/>
                <a:ext cx="139596" cy="1475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A45AD9B0-B731-85E0-65C5-EB3BD54C9D82}"/>
                  </a:ext>
                </a:extLst>
              </p:cNvPr>
              <p:cNvCxnSpPr>
                <a:stCxn id="323" idx="6"/>
                <a:endCxn id="316" idx="2"/>
              </p:cNvCxnSpPr>
              <p:nvPr/>
            </p:nvCxnSpPr>
            <p:spPr>
              <a:xfrm>
                <a:off x="5837478" y="2122336"/>
                <a:ext cx="8101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938EA9A3-048C-4C11-1EFD-CE9B9B398809}"/>
                  </a:ext>
                </a:extLst>
              </p:cNvPr>
              <p:cNvCxnSpPr>
                <a:stCxn id="306" idx="3"/>
                <a:endCxn id="322" idx="7"/>
              </p:cNvCxnSpPr>
              <p:nvPr/>
            </p:nvCxnSpPr>
            <p:spPr>
              <a:xfrm flipH="1">
                <a:off x="5303293" y="1904972"/>
                <a:ext cx="115688" cy="1466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3D36FD1B-CEC3-8246-CA57-9900BE69A046}"/>
                  </a:ext>
                </a:extLst>
              </p:cNvPr>
              <p:cNvCxnSpPr>
                <a:stCxn id="306" idx="5"/>
                <a:endCxn id="323" idx="1"/>
              </p:cNvCxnSpPr>
              <p:nvPr/>
            </p:nvCxnSpPr>
            <p:spPr>
              <a:xfrm>
                <a:off x="5560421" y="1904972"/>
                <a:ext cx="106324" cy="14664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411">
                <a:extLst>
                  <a:ext uri="{FF2B5EF4-FFF2-40B4-BE49-F238E27FC236}">
                    <a16:creationId xmlns:a16="http://schemas.microsoft.com/office/drawing/2014/main" id="{041EA04F-1BF3-EBC9-A67D-FDE2C2585178}"/>
                  </a:ext>
                </a:extLst>
              </p:cNvPr>
              <p:cNvCxnSpPr>
                <a:stCxn id="305" idx="5"/>
                <a:endCxn id="306" idx="1"/>
              </p:cNvCxnSpPr>
              <p:nvPr/>
            </p:nvCxnSpPr>
            <p:spPr>
              <a:xfrm>
                <a:off x="5303293" y="1611302"/>
                <a:ext cx="115688" cy="1522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413">
                <a:extLst>
                  <a:ext uri="{FF2B5EF4-FFF2-40B4-BE49-F238E27FC236}">
                    <a16:creationId xmlns:a16="http://schemas.microsoft.com/office/drawing/2014/main" id="{26876E9E-A7E7-FC49-77AE-11F86DEA8982}"/>
                  </a:ext>
                </a:extLst>
              </p:cNvPr>
              <p:cNvCxnSpPr>
                <a:stCxn id="321" idx="3"/>
                <a:endCxn id="306" idx="7"/>
              </p:cNvCxnSpPr>
              <p:nvPr/>
            </p:nvCxnSpPr>
            <p:spPr>
              <a:xfrm flipH="1">
                <a:off x="5560421" y="1611302"/>
                <a:ext cx="103867" cy="1522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9" name="箭头: 下 418">
              <a:extLst>
                <a:ext uri="{FF2B5EF4-FFF2-40B4-BE49-F238E27FC236}">
                  <a16:creationId xmlns:a16="http://schemas.microsoft.com/office/drawing/2014/main" id="{0C45F181-174A-FA17-15B3-F40B0228A90A}"/>
                </a:ext>
              </a:extLst>
            </p:cNvPr>
            <p:cNvSpPr/>
            <p:nvPr/>
          </p:nvSpPr>
          <p:spPr>
            <a:xfrm>
              <a:off x="5444750" y="1018032"/>
              <a:ext cx="78892" cy="20688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文本框 420">
              <a:extLst>
                <a:ext uri="{FF2B5EF4-FFF2-40B4-BE49-F238E27FC236}">
                  <a16:creationId xmlns:a16="http://schemas.microsoft.com/office/drawing/2014/main" id="{5099E99C-9590-4738-F7C2-7E3BDDE1511A}"/>
                </a:ext>
              </a:extLst>
            </p:cNvPr>
            <p:cNvSpPr txBox="1"/>
            <p:nvPr/>
          </p:nvSpPr>
          <p:spPr>
            <a:xfrm>
              <a:off x="5425060" y="914081"/>
              <a:ext cx="1059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/>
                <a:t>Inter-lead</a:t>
              </a:r>
            </a:p>
            <a:p>
              <a:pPr algn="ctr"/>
              <a:r>
                <a:rPr lang="en-US" altLang="zh-CN" sz="900" b="1" dirty="0"/>
                <a:t>Dependencies</a:t>
              </a:r>
              <a:endParaRPr lang="zh-CN" altLang="en-US" sz="900" b="1" dirty="0"/>
            </a:p>
          </p:txBody>
        </p:sp>
      </p:grpSp>
      <p:sp>
        <p:nvSpPr>
          <p:cNvPr id="513" name="箭头: 下 512">
            <a:extLst>
              <a:ext uri="{FF2B5EF4-FFF2-40B4-BE49-F238E27FC236}">
                <a16:creationId xmlns:a16="http://schemas.microsoft.com/office/drawing/2014/main" id="{FF662379-10B0-2129-1629-4E2CC6937EA1}"/>
              </a:ext>
            </a:extLst>
          </p:cNvPr>
          <p:cNvSpPr/>
          <p:nvPr/>
        </p:nvSpPr>
        <p:spPr>
          <a:xfrm rot="16200000">
            <a:off x="1312431" y="1029187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Google Shape;380;p22">
            <a:extLst>
              <a:ext uri="{FF2B5EF4-FFF2-40B4-BE49-F238E27FC236}">
                <a16:creationId xmlns:a16="http://schemas.microsoft.com/office/drawing/2014/main" id="{0B1FDFF1-9315-8607-36B7-48FF39AEA72B}"/>
              </a:ext>
            </a:extLst>
          </p:cNvPr>
          <p:cNvSpPr/>
          <p:nvPr/>
        </p:nvSpPr>
        <p:spPr>
          <a:xfrm>
            <a:off x="1588183" y="953947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箭头: 下 514">
            <a:extLst>
              <a:ext uri="{FF2B5EF4-FFF2-40B4-BE49-F238E27FC236}">
                <a16:creationId xmlns:a16="http://schemas.microsoft.com/office/drawing/2014/main" id="{B751D0E2-AA8E-BBDC-9036-0288AF8C6CC2}"/>
              </a:ext>
            </a:extLst>
          </p:cNvPr>
          <p:cNvSpPr/>
          <p:nvPr/>
        </p:nvSpPr>
        <p:spPr>
          <a:xfrm rot="16200000">
            <a:off x="3300043" y="1029187"/>
            <a:ext cx="78892" cy="2854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6" name="组合 515">
            <a:extLst>
              <a:ext uri="{FF2B5EF4-FFF2-40B4-BE49-F238E27FC236}">
                <a16:creationId xmlns:a16="http://schemas.microsoft.com/office/drawing/2014/main" id="{A0604A10-348C-F8C4-21CC-3CCBECCE8D7C}"/>
              </a:ext>
            </a:extLst>
          </p:cNvPr>
          <p:cNvGrpSpPr/>
          <p:nvPr/>
        </p:nvGrpSpPr>
        <p:grpSpPr>
          <a:xfrm>
            <a:off x="3687110" y="334113"/>
            <a:ext cx="183489" cy="1645302"/>
            <a:chOff x="5115013" y="554829"/>
            <a:chExt cx="183489" cy="1645302"/>
          </a:xfrm>
        </p:grpSpPr>
        <p:grpSp>
          <p:nvGrpSpPr>
            <p:cNvPr id="517" name="组合 516">
              <a:extLst>
                <a:ext uri="{FF2B5EF4-FFF2-40B4-BE49-F238E27FC236}">
                  <a16:creationId xmlns:a16="http://schemas.microsoft.com/office/drawing/2014/main" id="{2E453E91-A633-F095-A1A2-2160EEBBB63C}"/>
                </a:ext>
              </a:extLst>
            </p:cNvPr>
            <p:cNvGrpSpPr/>
            <p:nvPr/>
          </p:nvGrpSpPr>
          <p:grpSpPr>
            <a:xfrm rot="5400000">
              <a:off x="4537346" y="1438976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19" name="Google Shape;78;p16">
                <a:extLst>
                  <a:ext uri="{FF2B5EF4-FFF2-40B4-BE49-F238E27FC236}">
                    <a16:creationId xmlns:a16="http://schemas.microsoft.com/office/drawing/2014/main" id="{AB5327BB-28ED-D204-5558-AE097081AA44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20" name="Google Shape;79;p16">
                <a:extLst>
                  <a:ext uri="{FF2B5EF4-FFF2-40B4-BE49-F238E27FC236}">
                    <a16:creationId xmlns:a16="http://schemas.microsoft.com/office/drawing/2014/main" id="{3B3E88EC-3907-09EF-8163-C8F5661B2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80;p16">
                <a:extLst>
                  <a:ext uri="{FF2B5EF4-FFF2-40B4-BE49-F238E27FC236}">
                    <a16:creationId xmlns:a16="http://schemas.microsoft.com/office/drawing/2014/main" id="{426CFF01-2730-63E2-EF47-2CDAFED820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81;p16">
                <a:extLst>
                  <a:ext uri="{FF2B5EF4-FFF2-40B4-BE49-F238E27FC236}">
                    <a16:creationId xmlns:a16="http://schemas.microsoft.com/office/drawing/2014/main" id="{36D11612-F371-8373-F5EC-76B2E0D7BC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82;p16">
                <a:extLst>
                  <a:ext uri="{FF2B5EF4-FFF2-40B4-BE49-F238E27FC236}">
                    <a16:creationId xmlns:a16="http://schemas.microsoft.com/office/drawing/2014/main" id="{2BCCF973-7368-456D-0F74-DDE7D45D83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83;p16">
                <a:extLst>
                  <a:ext uri="{FF2B5EF4-FFF2-40B4-BE49-F238E27FC236}">
                    <a16:creationId xmlns:a16="http://schemas.microsoft.com/office/drawing/2014/main" id="{2CF5C635-827F-4AFC-D6BF-9FA7BB68EE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84;p16">
                <a:extLst>
                  <a:ext uri="{FF2B5EF4-FFF2-40B4-BE49-F238E27FC236}">
                    <a16:creationId xmlns:a16="http://schemas.microsoft.com/office/drawing/2014/main" id="{FCE7D160-A10F-4B04-D62C-A8342A821D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8" name="矩形: 圆角 517">
              <a:extLst>
                <a:ext uri="{FF2B5EF4-FFF2-40B4-BE49-F238E27FC236}">
                  <a16:creationId xmlns:a16="http://schemas.microsoft.com/office/drawing/2014/main" id="{CCC4DA09-192F-1A13-0367-B7AF0E3A6C9B}"/>
                </a:ext>
              </a:extLst>
            </p:cNvPr>
            <p:cNvSpPr/>
            <p:nvPr/>
          </p:nvSpPr>
          <p:spPr>
            <a:xfrm>
              <a:off x="5115013" y="554829"/>
              <a:ext cx="182575" cy="20142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26" name="直接连接符 525">
            <a:extLst>
              <a:ext uri="{FF2B5EF4-FFF2-40B4-BE49-F238E27FC236}">
                <a16:creationId xmlns:a16="http://schemas.microsoft.com/office/drawing/2014/main" id="{EE4B5A4D-375D-45D5-3B3F-CBB7EDCFB684}"/>
              </a:ext>
            </a:extLst>
          </p:cNvPr>
          <p:cNvCxnSpPr>
            <a:cxnSpLocks/>
            <a:stCxn id="518" idx="3"/>
          </p:cNvCxnSpPr>
          <p:nvPr/>
        </p:nvCxnSpPr>
        <p:spPr>
          <a:xfrm>
            <a:off x="3869685" y="434825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接连接符 526">
            <a:extLst>
              <a:ext uri="{FF2B5EF4-FFF2-40B4-BE49-F238E27FC236}">
                <a16:creationId xmlns:a16="http://schemas.microsoft.com/office/drawing/2014/main" id="{C30C43D3-6DF9-EC4D-80D9-A369E9118776}"/>
              </a:ext>
            </a:extLst>
          </p:cNvPr>
          <p:cNvCxnSpPr/>
          <p:nvPr/>
        </p:nvCxnSpPr>
        <p:spPr>
          <a:xfrm>
            <a:off x="3869685" y="1881944"/>
            <a:ext cx="1706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接连接符 527">
            <a:extLst>
              <a:ext uri="{FF2B5EF4-FFF2-40B4-BE49-F238E27FC236}">
                <a16:creationId xmlns:a16="http://schemas.microsoft.com/office/drawing/2014/main" id="{AAE55993-AC4D-B7C8-D1A9-20EF91E2DFDF}"/>
              </a:ext>
            </a:extLst>
          </p:cNvPr>
          <p:cNvCxnSpPr>
            <a:cxnSpLocks/>
          </p:cNvCxnSpPr>
          <p:nvPr/>
        </p:nvCxnSpPr>
        <p:spPr>
          <a:xfrm flipH="1">
            <a:off x="4040294" y="434824"/>
            <a:ext cx="11052" cy="14471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接连接符 528">
            <a:extLst>
              <a:ext uri="{FF2B5EF4-FFF2-40B4-BE49-F238E27FC236}">
                <a16:creationId xmlns:a16="http://schemas.microsoft.com/office/drawing/2014/main" id="{70BD7610-9653-D96D-17DC-3456488177B6}"/>
              </a:ext>
            </a:extLst>
          </p:cNvPr>
          <p:cNvCxnSpPr/>
          <p:nvPr/>
        </p:nvCxnSpPr>
        <p:spPr>
          <a:xfrm>
            <a:off x="3869685" y="935507"/>
            <a:ext cx="1816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接连接符 529">
            <a:extLst>
              <a:ext uri="{FF2B5EF4-FFF2-40B4-BE49-F238E27FC236}">
                <a16:creationId xmlns:a16="http://schemas.microsoft.com/office/drawing/2014/main" id="{D96ACC44-F58A-528B-C839-449A60FD16F3}"/>
              </a:ext>
            </a:extLst>
          </p:cNvPr>
          <p:cNvCxnSpPr/>
          <p:nvPr/>
        </p:nvCxnSpPr>
        <p:spPr>
          <a:xfrm>
            <a:off x="3871513" y="1499863"/>
            <a:ext cx="168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箭头: 下 530">
            <a:extLst>
              <a:ext uri="{FF2B5EF4-FFF2-40B4-BE49-F238E27FC236}">
                <a16:creationId xmlns:a16="http://schemas.microsoft.com/office/drawing/2014/main" id="{6B33E8EA-40AA-596F-E212-45373A57709D}"/>
              </a:ext>
            </a:extLst>
          </p:cNvPr>
          <p:cNvSpPr/>
          <p:nvPr/>
        </p:nvSpPr>
        <p:spPr>
          <a:xfrm rot="16200000">
            <a:off x="4108611" y="102918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C967B622-92D0-D232-72F8-9CE871A4DA77}"/>
              </a:ext>
            </a:extLst>
          </p:cNvPr>
          <p:cNvSpPr txBox="1"/>
          <p:nvPr/>
        </p:nvSpPr>
        <p:spPr>
          <a:xfrm>
            <a:off x="2609733" y="284794"/>
            <a:ext cx="1151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3" name="Google Shape;380;p22">
            <a:extLst>
              <a:ext uri="{FF2B5EF4-FFF2-40B4-BE49-F238E27FC236}">
                <a16:creationId xmlns:a16="http://schemas.microsoft.com/office/drawing/2014/main" id="{86678D41-7D17-DC94-EDC4-3AC16C86DBAD}"/>
              </a:ext>
            </a:extLst>
          </p:cNvPr>
          <p:cNvSpPr/>
          <p:nvPr/>
        </p:nvSpPr>
        <p:spPr>
          <a:xfrm>
            <a:off x="5896925" y="3213444"/>
            <a:ext cx="1515000" cy="4359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矩形: 圆角 533">
            <a:extLst>
              <a:ext uri="{FF2B5EF4-FFF2-40B4-BE49-F238E27FC236}">
                <a16:creationId xmlns:a16="http://schemas.microsoft.com/office/drawing/2014/main" id="{FBC0DBAE-B174-61C3-E4FB-4BE722D1612C}"/>
              </a:ext>
            </a:extLst>
          </p:cNvPr>
          <p:cNvSpPr/>
          <p:nvPr/>
        </p:nvSpPr>
        <p:spPr>
          <a:xfrm>
            <a:off x="6875708" y="991196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矩形: 圆角 534">
            <a:extLst>
              <a:ext uri="{FF2B5EF4-FFF2-40B4-BE49-F238E27FC236}">
                <a16:creationId xmlns:a16="http://schemas.microsoft.com/office/drawing/2014/main" id="{5583997A-79DC-08E6-DBAE-32318C13606A}"/>
              </a:ext>
            </a:extLst>
          </p:cNvPr>
          <p:cNvSpPr/>
          <p:nvPr/>
        </p:nvSpPr>
        <p:spPr>
          <a:xfrm>
            <a:off x="6875708" y="4147496"/>
            <a:ext cx="182575" cy="2014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6" name="Google Shape;320;p20">
            <a:extLst>
              <a:ext uri="{FF2B5EF4-FFF2-40B4-BE49-F238E27FC236}">
                <a16:creationId xmlns:a16="http://schemas.microsoft.com/office/drawing/2014/main" id="{A20AFA06-5237-5D60-FD39-2634015DB1F3}"/>
              </a:ext>
            </a:extLst>
          </p:cNvPr>
          <p:cNvGrpSpPr/>
          <p:nvPr/>
        </p:nvGrpSpPr>
        <p:grpSpPr>
          <a:xfrm>
            <a:off x="7416131" y="1956847"/>
            <a:ext cx="257396" cy="257396"/>
            <a:chOff x="7503475" y="3745100"/>
            <a:chExt cx="535200" cy="535200"/>
          </a:xfrm>
          <a:noFill/>
        </p:grpSpPr>
        <p:pic>
          <p:nvPicPr>
            <p:cNvPr id="537" name="Google Shape;321;p20" descr="+" title="MathEquation,#585858">
              <a:extLst>
                <a:ext uri="{FF2B5EF4-FFF2-40B4-BE49-F238E27FC236}">
                  <a16:creationId xmlns:a16="http://schemas.microsoft.com/office/drawing/2014/main" id="{BD8CCD9C-2673-64D7-74F1-663FF2D89A1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77600" y="3803262"/>
              <a:ext cx="386950" cy="418876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538" name="Google Shape;322;p20">
              <a:extLst>
                <a:ext uri="{FF2B5EF4-FFF2-40B4-BE49-F238E27FC236}">
                  <a16:creationId xmlns:a16="http://schemas.microsoft.com/office/drawing/2014/main" id="{49D2C75A-B906-B604-3844-44E359544E61}"/>
                </a:ext>
              </a:extLst>
            </p:cNvPr>
            <p:cNvSpPr/>
            <p:nvPr/>
          </p:nvSpPr>
          <p:spPr>
            <a:xfrm>
              <a:off x="7503475" y="3745100"/>
              <a:ext cx="535200" cy="535200"/>
            </a:xfrm>
            <a:prstGeom prst="ellipse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539" name="组合 538">
            <a:extLst>
              <a:ext uri="{FF2B5EF4-FFF2-40B4-BE49-F238E27FC236}">
                <a16:creationId xmlns:a16="http://schemas.microsoft.com/office/drawing/2014/main" id="{AD48D45E-1E8E-C940-3B05-A7E69C6458EE}"/>
              </a:ext>
            </a:extLst>
          </p:cNvPr>
          <p:cNvGrpSpPr/>
          <p:nvPr/>
        </p:nvGrpSpPr>
        <p:grpSpPr>
          <a:xfrm>
            <a:off x="6842278" y="1239062"/>
            <a:ext cx="257395" cy="1470300"/>
            <a:chOff x="7074790" y="777567"/>
            <a:chExt cx="257395" cy="1470300"/>
          </a:xfrm>
        </p:grpSpPr>
        <p:grpSp>
          <p:nvGrpSpPr>
            <p:cNvPr id="540" name="组合 539">
              <a:extLst>
                <a:ext uri="{FF2B5EF4-FFF2-40B4-BE49-F238E27FC236}">
                  <a16:creationId xmlns:a16="http://schemas.microsoft.com/office/drawing/2014/main" id="{2694AF52-E5C4-A308-5C4E-E53C976A87D4}"/>
                </a:ext>
              </a:extLst>
            </p:cNvPr>
            <p:cNvGrpSpPr/>
            <p:nvPr/>
          </p:nvGrpSpPr>
          <p:grpSpPr>
            <a:xfrm rot="5400000">
              <a:off x="6530553" y="1413848"/>
              <a:ext cx="1338823" cy="183488"/>
              <a:chOff x="4542300" y="2931130"/>
              <a:chExt cx="5242200" cy="768225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42" name="Google Shape;78;p16">
                <a:extLst>
                  <a:ext uri="{FF2B5EF4-FFF2-40B4-BE49-F238E27FC236}">
                    <a16:creationId xmlns:a16="http://schemas.microsoft.com/office/drawing/2014/main" id="{6F8C22C7-4FB1-0810-340D-0343F63596BC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3" name="Google Shape;79;p16">
                <a:extLst>
                  <a:ext uri="{FF2B5EF4-FFF2-40B4-BE49-F238E27FC236}">
                    <a16:creationId xmlns:a16="http://schemas.microsoft.com/office/drawing/2014/main" id="{0AAC995A-FECD-2CE9-F8CB-A82239C87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80;p16">
                <a:extLst>
                  <a:ext uri="{FF2B5EF4-FFF2-40B4-BE49-F238E27FC236}">
                    <a16:creationId xmlns:a16="http://schemas.microsoft.com/office/drawing/2014/main" id="{5E3D52B9-B4EF-262E-7EA2-9A28F341DA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81;p16">
                <a:extLst>
                  <a:ext uri="{FF2B5EF4-FFF2-40B4-BE49-F238E27FC236}">
                    <a16:creationId xmlns:a16="http://schemas.microsoft.com/office/drawing/2014/main" id="{D2BD5646-84EB-4155-CE50-9D1891A41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82;p16">
                <a:extLst>
                  <a:ext uri="{FF2B5EF4-FFF2-40B4-BE49-F238E27FC236}">
                    <a16:creationId xmlns:a16="http://schemas.microsoft.com/office/drawing/2014/main" id="{29DECD96-C2AE-92BF-8517-78E9CE3FEE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83;p16">
                <a:extLst>
                  <a:ext uri="{FF2B5EF4-FFF2-40B4-BE49-F238E27FC236}">
                    <a16:creationId xmlns:a16="http://schemas.microsoft.com/office/drawing/2014/main" id="{2EDD392D-15DB-52C1-A2B7-498CF52FF9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84;p16">
                <a:extLst>
                  <a:ext uri="{FF2B5EF4-FFF2-40B4-BE49-F238E27FC236}">
                    <a16:creationId xmlns:a16="http://schemas.microsoft.com/office/drawing/2014/main" id="{0C409C59-FE54-413C-2E80-A4D6950DF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41" name="矩形: 圆角 540">
              <a:extLst>
                <a:ext uri="{FF2B5EF4-FFF2-40B4-BE49-F238E27FC236}">
                  <a16:creationId xmlns:a16="http://schemas.microsoft.com/office/drawing/2014/main" id="{00B13845-0571-B7FD-78BE-5F8E69F01061}"/>
                </a:ext>
              </a:extLst>
            </p:cNvPr>
            <p:cNvSpPr/>
            <p:nvPr/>
          </p:nvSpPr>
          <p:spPr>
            <a:xfrm rot="5400000">
              <a:off x="6468338" y="1384019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CB37EA14-AAA9-FD3F-4C66-C60E33A82826}"/>
              </a:ext>
            </a:extLst>
          </p:cNvPr>
          <p:cNvGrpSpPr/>
          <p:nvPr/>
        </p:nvGrpSpPr>
        <p:grpSpPr>
          <a:xfrm>
            <a:off x="6842278" y="4396359"/>
            <a:ext cx="257395" cy="1470300"/>
            <a:chOff x="7074790" y="2947498"/>
            <a:chExt cx="257395" cy="1470300"/>
          </a:xfrm>
        </p:grpSpPr>
        <p:grpSp>
          <p:nvGrpSpPr>
            <p:cNvPr id="550" name="组合 549">
              <a:extLst>
                <a:ext uri="{FF2B5EF4-FFF2-40B4-BE49-F238E27FC236}">
                  <a16:creationId xmlns:a16="http://schemas.microsoft.com/office/drawing/2014/main" id="{8104FB96-4EEB-14C9-ED15-F50A8531C682}"/>
                </a:ext>
              </a:extLst>
            </p:cNvPr>
            <p:cNvGrpSpPr/>
            <p:nvPr/>
          </p:nvGrpSpPr>
          <p:grpSpPr>
            <a:xfrm rot="5400000">
              <a:off x="6530553" y="3582782"/>
              <a:ext cx="1338823" cy="183488"/>
              <a:chOff x="4542300" y="2931130"/>
              <a:chExt cx="5242200" cy="768225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552" name="Google Shape;78;p16">
                <a:extLst>
                  <a:ext uri="{FF2B5EF4-FFF2-40B4-BE49-F238E27FC236}">
                    <a16:creationId xmlns:a16="http://schemas.microsoft.com/office/drawing/2014/main" id="{1C902CFE-A8E9-B4B8-A7C7-ED2477CC9991}"/>
                  </a:ext>
                </a:extLst>
              </p:cNvPr>
              <p:cNvSpPr/>
              <p:nvPr/>
            </p:nvSpPr>
            <p:spPr>
              <a:xfrm>
                <a:off x="4542300" y="2931130"/>
                <a:ext cx="5242200" cy="7644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3" name="Google Shape;79;p16">
                <a:extLst>
                  <a:ext uri="{FF2B5EF4-FFF2-40B4-BE49-F238E27FC236}">
                    <a16:creationId xmlns:a16="http://schemas.microsoft.com/office/drawing/2014/main" id="{D4DC56D7-AD16-8C67-D2C5-57B63F543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93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80;p16">
                <a:extLst>
                  <a:ext uri="{FF2B5EF4-FFF2-40B4-BE49-F238E27FC236}">
                    <a16:creationId xmlns:a16="http://schemas.microsoft.com/office/drawing/2014/main" id="{3AF46CCE-6C07-8566-8A8C-0C52EC7FA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02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81;p16">
                <a:extLst>
                  <a:ext uri="{FF2B5EF4-FFF2-40B4-BE49-F238E27FC236}">
                    <a16:creationId xmlns:a16="http://schemas.microsoft.com/office/drawing/2014/main" id="{0477FDEC-A06C-A913-1856-2D083A4F2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9107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82;p16">
                <a:extLst>
                  <a:ext uri="{FF2B5EF4-FFF2-40B4-BE49-F238E27FC236}">
                    <a16:creationId xmlns:a16="http://schemas.microsoft.com/office/drawing/2014/main" id="{213DC939-483C-C6DE-257B-755C726AD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195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83;p16">
                <a:extLst>
                  <a:ext uri="{FF2B5EF4-FFF2-40B4-BE49-F238E27FC236}">
                    <a16:creationId xmlns:a16="http://schemas.microsoft.com/office/drawing/2014/main" id="{CD3BC4F7-CFE1-030E-8B05-D68B7430A8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72825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84;p16">
                <a:extLst>
                  <a:ext uri="{FF2B5EF4-FFF2-40B4-BE49-F238E27FC236}">
                    <a16:creationId xmlns:a16="http://schemas.microsoft.com/office/drawing/2014/main" id="{B3C5284A-D07F-768F-4CBF-9A26861A94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3700" y="2934955"/>
                <a:ext cx="7500" cy="7644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51" name="矩形: 圆角 550">
              <a:extLst>
                <a:ext uri="{FF2B5EF4-FFF2-40B4-BE49-F238E27FC236}">
                  <a16:creationId xmlns:a16="http://schemas.microsoft.com/office/drawing/2014/main" id="{7D20F9F0-5610-1E5E-8A8D-C12FF81B2D71}"/>
                </a:ext>
              </a:extLst>
            </p:cNvPr>
            <p:cNvSpPr/>
            <p:nvPr/>
          </p:nvSpPr>
          <p:spPr>
            <a:xfrm rot="5400000">
              <a:off x="6468338" y="3553950"/>
              <a:ext cx="1470300" cy="257395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3" name="箭头: 下 562">
            <a:extLst>
              <a:ext uri="{FF2B5EF4-FFF2-40B4-BE49-F238E27FC236}">
                <a16:creationId xmlns:a16="http://schemas.microsoft.com/office/drawing/2014/main" id="{44D23972-7D92-22DD-8C2E-9DD4A1110215}"/>
              </a:ext>
            </a:extLst>
          </p:cNvPr>
          <p:cNvSpPr/>
          <p:nvPr/>
        </p:nvSpPr>
        <p:spPr>
          <a:xfrm rot="16200000">
            <a:off x="7433313" y="2437104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箭头: 下 563">
            <a:extLst>
              <a:ext uri="{FF2B5EF4-FFF2-40B4-BE49-F238E27FC236}">
                <a16:creationId xmlns:a16="http://schemas.microsoft.com/office/drawing/2014/main" id="{FD6C7BAD-8077-978C-205D-BEDD47138370}"/>
              </a:ext>
            </a:extLst>
          </p:cNvPr>
          <p:cNvSpPr/>
          <p:nvPr/>
        </p:nvSpPr>
        <p:spPr>
          <a:xfrm rot="16200000">
            <a:off x="7449220" y="4487728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8" name="连接符: 肘形 567">
            <a:extLst>
              <a:ext uri="{FF2B5EF4-FFF2-40B4-BE49-F238E27FC236}">
                <a16:creationId xmlns:a16="http://schemas.microsoft.com/office/drawing/2014/main" id="{FA4C561B-228B-71C0-B63D-AE1DBE6FE7E6}"/>
              </a:ext>
            </a:extLst>
          </p:cNvPr>
          <p:cNvCxnSpPr>
            <a:stCxn id="534" idx="3"/>
            <a:endCxn id="538" idx="0"/>
          </p:cNvCxnSpPr>
          <p:nvPr/>
        </p:nvCxnSpPr>
        <p:spPr>
          <a:xfrm>
            <a:off x="7058283" y="1091908"/>
            <a:ext cx="486546" cy="864939"/>
          </a:xfrm>
          <a:prstGeom prst="bentConnector2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连接符: 肘形 570">
            <a:extLst>
              <a:ext uri="{FF2B5EF4-FFF2-40B4-BE49-F238E27FC236}">
                <a16:creationId xmlns:a16="http://schemas.microsoft.com/office/drawing/2014/main" id="{DB3513EF-44E2-4E18-B56B-8FA8E70F3C4D}"/>
              </a:ext>
            </a:extLst>
          </p:cNvPr>
          <p:cNvCxnSpPr>
            <a:stCxn id="535" idx="3"/>
            <a:endCxn id="537" idx="2"/>
          </p:cNvCxnSpPr>
          <p:nvPr/>
        </p:nvCxnSpPr>
        <p:spPr>
          <a:xfrm flipV="1">
            <a:off x="7058283" y="2186271"/>
            <a:ext cx="486546" cy="2061937"/>
          </a:xfrm>
          <a:prstGeom prst="bentConnector2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>
            <a:extLst>
              <a:ext uri="{FF2B5EF4-FFF2-40B4-BE49-F238E27FC236}">
                <a16:creationId xmlns:a16="http://schemas.microsoft.com/office/drawing/2014/main" id="{569329A6-7581-EC3D-5459-2A76D6C301B7}"/>
              </a:ext>
            </a:extLst>
          </p:cNvPr>
          <p:cNvCxnSpPr>
            <a:stCxn id="538" idx="6"/>
            <a:endCxn id="483" idx="1"/>
          </p:cNvCxnSpPr>
          <p:nvPr/>
        </p:nvCxnSpPr>
        <p:spPr>
          <a:xfrm>
            <a:off x="7673527" y="2085545"/>
            <a:ext cx="629617" cy="5642"/>
          </a:xfrm>
          <a:prstGeom prst="straightConnector1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箭头: 下 575">
            <a:extLst>
              <a:ext uri="{FF2B5EF4-FFF2-40B4-BE49-F238E27FC236}">
                <a16:creationId xmlns:a16="http://schemas.microsoft.com/office/drawing/2014/main" id="{2F9D1718-8742-A789-1456-9A325C571F15}"/>
              </a:ext>
            </a:extLst>
          </p:cNvPr>
          <p:cNvSpPr/>
          <p:nvPr/>
        </p:nvSpPr>
        <p:spPr>
          <a:xfrm>
            <a:off x="-122595" y="2887416"/>
            <a:ext cx="302125" cy="1096692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箭头: 下 600">
            <a:extLst>
              <a:ext uri="{FF2B5EF4-FFF2-40B4-BE49-F238E27FC236}">
                <a16:creationId xmlns:a16="http://schemas.microsoft.com/office/drawing/2014/main" id="{99BA9F6F-9CC6-7D06-613C-5748C936E4A7}"/>
              </a:ext>
            </a:extLst>
          </p:cNvPr>
          <p:cNvSpPr/>
          <p:nvPr/>
        </p:nvSpPr>
        <p:spPr>
          <a:xfrm rot="16200000">
            <a:off x="4602558" y="2996176"/>
            <a:ext cx="206767" cy="87917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箭头: 下 601">
            <a:extLst>
              <a:ext uri="{FF2B5EF4-FFF2-40B4-BE49-F238E27FC236}">
                <a16:creationId xmlns:a16="http://schemas.microsoft.com/office/drawing/2014/main" id="{55B7E945-49AC-E027-834B-FC88BE395E10}"/>
              </a:ext>
            </a:extLst>
          </p:cNvPr>
          <p:cNvSpPr/>
          <p:nvPr/>
        </p:nvSpPr>
        <p:spPr>
          <a:xfrm rot="10800000">
            <a:off x="6860878" y="2809901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3" name="箭头: 下 602">
            <a:extLst>
              <a:ext uri="{FF2B5EF4-FFF2-40B4-BE49-F238E27FC236}">
                <a16:creationId xmlns:a16="http://schemas.microsoft.com/office/drawing/2014/main" id="{9987E22F-FF25-0D64-36ED-2831571CB84F}"/>
              </a:ext>
            </a:extLst>
          </p:cNvPr>
          <p:cNvSpPr/>
          <p:nvPr/>
        </p:nvSpPr>
        <p:spPr>
          <a:xfrm>
            <a:off x="6848064" y="3755710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" name="箭头: 下 603">
            <a:extLst>
              <a:ext uri="{FF2B5EF4-FFF2-40B4-BE49-F238E27FC236}">
                <a16:creationId xmlns:a16="http://schemas.microsoft.com/office/drawing/2014/main" id="{3D9B4705-33D3-319D-F06A-560F79AD3874}"/>
              </a:ext>
            </a:extLst>
          </p:cNvPr>
          <p:cNvSpPr/>
          <p:nvPr/>
        </p:nvSpPr>
        <p:spPr>
          <a:xfrm rot="16200000">
            <a:off x="10669293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Google Shape;403;p22">
            <a:extLst>
              <a:ext uri="{FF2B5EF4-FFF2-40B4-BE49-F238E27FC236}">
                <a16:creationId xmlns:a16="http://schemas.microsoft.com/office/drawing/2014/main" id="{6636536A-40EA-0B7C-AB66-9EA73643D250}"/>
              </a:ext>
            </a:extLst>
          </p:cNvPr>
          <p:cNvSpPr/>
          <p:nvPr/>
        </p:nvSpPr>
        <p:spPr>
          <a:xfrm rot="5400000">
            <a:off x="10385617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Google Shape;404;p22">
            <a:extLst>
              <a:ext uri="{FF2B5EF4-FFF2-40B4-BE49-F238E27FC236}">
                <a16:creationId xmlns:a16="http://schemas.microsoft.com/office/drawing/2014/main" id="{7CE219DD-6BE3-5B32-DD12-BC4C41A3263E}"/>
              </a:ext>
            </a:extLst>
          </p:cNvPr>
          <p:cNvSpPr/>
          <p:nvPr/>
        </p:nvSpPr>
        <p:spPr>
          <a:xfrm rot="5400000">
            <a:off x="11047009" y="3578508"/>
            <a:ext cx="1515000" cy="196200"/>
          </a:xfrm>
          <a:prstGeom prst="roundRect">
            <a:avLst>
              <a:gd name="adj" fmla="val 28518"/>
            </a:avLst>
          </a:prstGeom>
          <a:solidFill>
            <a:srgbClr val="FFC000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sz="1100" b="1" dirty="0">
              <a:solidFill>
                <a:srgbClr val="6666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箭头: 下 606">
            <a:extLst>
              <a:ext uri="{FF2B5EF4-FFF2-40B4-BE49-F238E27FC236}">
                <a16:creationId xmlns:a16="http://schemas.microsoft.com/office/drawing/2014/main" id="{A20AA356-6D66-E736-3C69-D53BA0A2F8DE}"/>
              </a:ext>
            </a:extLst>
          </p:cNvPr>
          <p:cNvSpPr/>
          <p:nvPr/>
        </p:nvSpPr>
        <p:spPr>
          <a:xfrm rot="16200000">
            <a:off x="11372417" y="3539936"/>
            <a:ext cx="223033" cy="2854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文本框 607">
            <a:extLst>
              <a:ext uri="{FF2B5EF4-FFF2-40B4-BE49-F238E27FC236}">
                <a16:creationId xmlns:a16="http://schemas.microsoft.com/office/drawing/2014/main" id="{C6B7102F-725F-533A-D482-F47395FBCACF}"/>
              </a:ext>
            </a:extLst>
          </p:cNvPr>
          <p:cNvSpPr txBox="1"/>
          <p:nvPr/>
        </p:nvSpPr>
        <p:spPr>
          <a:xfrm>
            <a:off x="685808" y="6201874"/>
            <a:ext cx="11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Image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文本框 608">
            <a:extLst>
              <a:ext uri="{FF2B5EF4-FFF2-40B4-BE49-F238E27FC236}">
                <a16:creationId xmlns:a16="http://schemas.microsoft.com/office/drawing/2014/main" id="{69E149AA-E377-6509-8BE7-72BEBC005676}"/>
              </a:ext>
            </a:extLst>
          </p:cNvPr>
          <p:cNvSpPr txBox="1"/>
          <p:nvPr/>
        </p:nvSpPr>
        <p:spPr>
          <a:xfrm>
            <a:off x="570991" y="-200728"/>
            <a:ext cx="136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89547-E1AE-9C3F-CD99-F9ADAAC4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组合 801">
            <a:extLst>
              <a:ext uri="{FF2B5EF4-FFF2-40B4-BE49-F238E27FC236}">
                <a16:creationId xmlns:a16="http://schemas.microsoft.com/office/drawing/2014/main" id="{5A8DED49-551B-122E-8FF9-B99B31E95A62}"/>
              </a:ext>
            </a:extLst>
          </p:cNvPr>
          <p:cNvGrpSpPr/>
          <p:nvPr/>
        </p:nvGrpSpPr>
        <p:grpSpPr>
          <a:xfrm>
            <a:off x="378038" y="-612271"/>
            <a:ext cx="12297959" cy="7333714"/>
            <a:chOff x="213360" y="-638273"/>
            <a:chExt cx="12297959" cy="7333714"/>
          </a:xfrm>
        </p:grpSpPr>
        <p:sp>
          <p:nvSpPr>
            <p:cNvPr id="433" name="矩形: 圆角 432">
              <a:extLst>
                <a:ext uri="{FF2B5EF4-FFF2-40B4-BE49-F238E27FC236}">
                  <a16:creationId xmlns:a16="http://schemas.microsoft.com/office/drawing/2014/main" id="{B1DDE86D-8D2A-C417-9670-DBADDF13BFC7}"/>
                </a:ext>
              </a:extLst>
            </p:cNvPr>
            <p:cNvSpPr/>
            <p:nvPr/>
          </p:nvSpPr>
          <p:spPr>
            <a:xfrm>
              <a:off x="7904163" y="2937943"/>
              <a:ext cx="909637" cy="128821"/>
            </a:xfrm>
            <a:prstGeom prst="round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C6A5CA93-57E6-160D-E3FC-11A0FD435FA8}"/>
                </a:ext>
              </a:extLst>
            </p:cNvPr>
            <p:cNvSpPr/>
            <p:nvPr/>
          </p:nvSpPr>
          <p:spPr>
            <a:xfrm>
              <a:off x="4087151" y="3825819"/>
              <a:ext cx="1677790" cy="24834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4" name="直接箭头连接符 363">
              <a:extLst>
                <a:ext uri="{FF2B5EF4-FFF2-40B4-BE49-F238E27FC236}">
                  <a16:creationId xmlns:a16="http://schemas.microsoft.com/office/drawing/2014/main" id="{AEDEEF84-8329-C638-5489-301A2A021045}"/>
                </a:ext>
              </a:extLst>
            </p:cNvPr>
            <p:cNvCxnSpPr>
              <a:endCxn id="367" idx="0"/>
            </p:cNvCxnSpPr>
            <p:nvPr/>
          </p:nvCxnSpPr>
          <p:spPr>
            <a:xfrm flipH="1">
              <a:off x="4948622" y="5319501"/>
              <a:ext cx="1" cy="774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Google Shape;320;p20">
              <a:extLst>
                <a:ext uri="{FF2B5EF4-FFF2-40B4-BE49-F238E27FC236}">
                  <a16:creationId xmlns:a16="http://schemas.microsoft.com/office/drawing/2014/main" id="{135A24D3-E8E7-D1E8-8943-9DCC04BF0122}"/>
                </a:ext>
              </a:extLst>
            </p:cNvPr>
            <p:cNvGrpSpPr/>
            <p:nvPr/>
          </p:nvGrpSpPr>
          <p:grpSpPr>
            <a:xfrm>
              <a:off x="4887631" y="6093534"/>
              <a:ext cx="121981" cy="121981"/>
              <a:chOff x="7503475" y="3745100"/>
              <a:chExt cx="535200" cy="535200"/>
            </a:xfrm>
            <a:noFill/>
          </p:grpSpPr>
          <p:pic>
            <p:nvPicPr>
              <p:cNvPr id="366" name="Google Shape;321;p20" descr="+" title="MathEquation,#585858">
                <a:extLst>
                  <a:ext uri="{FF2B5EF4-FFF2-40B4-BE49-F238E27FC236}">
                    <a16:creationId xmlns:a16="http://schemas.microsoft.com/office/drawing/2014/main" id="{567A05A3-3A89-8358-1DA5-BD390FDAEB9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577600" y="3803262"/>
                <a:ext cx="386950" cy="418876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367" name="Google Shape;322;p20">
                <a:extLst>
                  <a:ext uri="{FF2B5EF4-FFF2-40B4-BE49-F238E27FC236}">
                    <a16:creationId xmlns:a16="http://schemas.microsoft.com/office/drawing/2014/main" id="{65E15A6D-C785-0D0C-623E-CBB47D56ADE8}"/>
                  </a:ext>
                </a:extLst>
              </p:cNvPr>
              <p:cNvSpPr/>
              <p:nvPr/>
            </p:nvSpPr>
            <p:spPr>
              <a:xfrm>
                <a:off x="7503475" y="3745100"/>
                <a:ext cx="535200" cy="535200"/>
              </a:xfrm>
              <a:prstGeom prst="ellipse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363" name="直接箭头连接符 362">
              <a:extLst>
                <a:ext uri="{FF2B5EF4-FFF2-40B4-BE49-F238E27FC236}">
                  <a16:creationId xmlns:a16="http://schemas.microsoft.com/office/drawing/2014/main" id="{4E936326-A426-CCF0-2AFA-2CB8ABE7CF46}"/>
                </a:ext>
              </a:extLst>
            </p:cNvPr>
            <p:cNvCxnSpPr>
              <a:stCxn id="134" idx="2"/>
              <a:endCxn id="361" idx="0"/>
            </p:cNvCxnSpPr>
            <p:nvPr/>
          </p:nvCxnSpPr>
          <p:spPr>
            <a:xfrm flipH="1">
              <a:off x="4948623" y="4428628"/>
              <a:ext cx="1" cy="7740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896EEA9-D84E-0CAF-A5CF-AF617C80E19C}"/>
                </a:ext>
              </a:extLst>
            </p:cNvPr>
            <p:cNvCxnSpPr>
              <a:stCxn id="477" idx="2"/>
              <a:endCxn id="147" idx="0"/>
            </p:cNvCxnSpPr>
            <p:nvPr/>
          </p:nvCxnSpPr>
          <p:spPr>
            <a:xfrm flipH="1">
              <a:off x="916321" y="1359063"/>
              <a:ext cx="7468" cy="7750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CA2C110-B8B5-169F-E20B-7DC33901C9C1}"/>
                </a:ext>
              </a:extLst>
            </p:cNvPr>
            <p:cNvSpPr/>
            <p:nvPr/>
          </p:nvSpPr>
          <p:spPr>
            <a:xfrm>
              <a:off x="213360" y="45720"/>
              <a:ext cx="5882640" cy="3266440"/>
            </a:xfrm>
            <a:prstGeom prst="roundRect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08FA59F-5FBE-E530-B524-5CC712756802}"/>
                </a:ext>
              </a:extLst>
            </p:cNvPr>
            <p:cNvSpPr/>
            <p:nvPr/>
          </p:nvSpPr>
          <p:spPr>
            <a:xfrm>
              <a:off x="2033606" y="3429000"/>
              <a:ext cx="4062394" cy="3266440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E60268ED-6340-FD9B-A92B-BEE03AFD450A}"/>
                </a:ext>
              </a:extLst>
            </p:cNvPr>
            <p:cNvSpPr/>
            <p:nvPr/>
          </p:nvSpPr>
          <p:spPr>
            <a:xfrm>
              <a:off x="6806428" y="45720"/>
              <a:ext cx="4850769" cy="6649720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D84C46-C1A4-CFCE-8680-2609866ACC7F}"/>
                </a:ext>
              </a:extLst>
            </p:cNvPr>
            <p:cNvSpPr txBox="1"/>
            <p:nvPr/>
          </p:nvSpPr>
          <p:spPr>
            <a:xfrm>
              <a:off x="2049780" y="45720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Time-Series Branch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6CF9DE2-A460-917B-5411-7A392613814C}"/>
                </a:ext>
              </a:extLst>
            </p:cNvPr>
            <p:cNvSpPr txBox="1"/>
            <p:nvPr/>
          </p:nvSpPr>
          <p:spPr>
            <a:xfrm>
              <a:off x="2982251" y="3425417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Branch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B74050BB-DFEC-6948-37E2-AF7A21153A61}"/>
                </a:ext>
              </a:extLst>
            </p:cNvPr>
            <p:cNvGrpSpPr/>
            <p:nvPr/>
          </p:nvGrpSpPr>
          <p:grpSpPr>
            <a:xfrm>
              <a:off x="349984" y="632580"/>
              <a:ext cx="1828052" cy="726483"/>
              <a:chOff x="689211" y="3087372"/>
              <a:chExt cx="3182434" cy="1264727"/>
            </a:xfrm>
          </p:grpSpPr>
          <p:pic>
            <p:nvPicPr>
              <p:cNvPr id="476" name="图片 475">
                <a:extLst>
                  <a:ext uri="{FF2B5EF4-FFF2-40B4-BE49-F238E27FC236}">
                    <a16:creationId xmlns:a16="http://schemas.microsoft.com/office/drawing/2014/main" id="{B276803E-510F-7BA9-1036-7C8A5676EB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11" y="3087372"/>
                <a:ext cx="1849381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477" name="图片 476">
                <a:extLst>
                  <a:ext uri="{FF2B5EF4-FFF2-40B4-BE49-F238E27FC236}">
                    <a16:creationId xmlns:a16="http://schemas.microsoft.com/office/drawing/2014/main" id="{15B2EF6F-1A0F-195D-E10B-553E9E793A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689" y="3632099"/>
                <a:ext cx="1700903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478" name="Google Shape;953;p28">
                <a:extLst>
                  <a:ext uri="{FF2B5EF4-FFF2-40B4-BE49-F238E27FC236}">
                    <a16:creationId xmlns:a16="http://schemas.microsoft.com/office/drawing/2014/main" id="{B7BF951F-35B0-1CEC-2C75-1EDCBE393EAD}"/>
                  </a:ext>
                </a:extLst>
              </p:cNvPr>
              <p:cNvSpPr txBox="1"/>
              <p:nvPr/>
            </p:nvSpPr>
            <p:spPr>
              <a:xfrm>
                <a:off x="2304184" y="3534431"/>
                <a:ext cx="1567461" cy="175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100" b="1" dirty="0"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500Hz</a:t>
                </a:r>
                <a:endParaRPr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endParaRPr>
              </a:p>
            </p:txBody>
          </p:sp>
        </p:grpSp>
        <p:sp>
          <p:nvSpPr>
            <p:cNvPr id="512" name="箭头: 下 511">
              <a:extLst>
                <a:ext uri="{FF2B5EF4-FFF2-40B4-BE49-F238E27FC236}">
                  <a16:creationId xmlns:a16="http://schemas.microsoft.com/office/drawing/2014/main" id="{E31A34FF-A882-5E39-7344-D60758756898}"/>
                </a:ext>
              </a:extLst>
            </p:cNvPr>
            <p:cNvSpPr/>
            <p:nvPr/>
          </p:nvSpPr>
          <p:spPr>
            <a:xfrm rot="16200000">
              <a:off x="6384193" y="1536229"/>
              <a:ext cx="223033" cy="28542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9" name="箭头: 下 558">
              <a:extLst>
                <a:ext uri="{FF2B5EF4-FFF2-40B4-BE49-F238E27FC236}">
                  <a16:creationId xmlns:a16="http://schemas.microsoft.com/office/drawing/2014/main" id="{CC215EB6-257D-5F39-0722-0D51D4CC28AE}"/>
                </a:ext>
              </a:extLst>
            </p:cNvPr>
            <p:cNvSpPr/>
            <p:nvPr/>
          </p:nvSpPr>
          <p:spPr>
            <a:xfrm rot="16200000">
              <a:off x="6384189" y="4919509"/>
              <a:ext cx="223033" cy="285420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1" name="组合 560">
              <a:extLst>
                <a:ext uri="{FF2B5EF4-FFF2-40B4-BE49-F238E27FC236}">
                  <a16:creationId xmlns:a16="http://schemas.microsoft.com/office/drawing/2014/main" id="{5177CC51-BDF9-38D3-C6B7-D94F6151D038}"/>
                </a:ext>
              </a:extLst>
            </p:cNvPr>
            <p:cNvGrpSpPr/>
            <p:nvPr/>
          </p:nvGrpSpPr>
          <p:grpSpPr>
            <a:xfrm>
              <a:off x="4090150" y="548730"/>
              <a:ext cx="1677790" cy="2483451"/>
              <a:chOff x="4433602" y="-200728"/>
              <a:chExt cx="2130358" cy="3153339"/>
            </a:xfrm>
          </p:grpSpPr>
          <p:sp>
            <p:nvSpPr>
              <p:cNvPr id="562" name="矩形: 圆角 561">
                <a:extLst>
                  <a:ext uri="{FF2B5EF4-FFF2-40B4-BE49-F238E27FC236}">
                    <a16:creationId xmlns:a16="http://schemas.microsoft.com/office/drawing/2014/main" id="{18238BA6-0FED-7442-1938-96B655F71B05}"/>
                  </a:ext>
                </a:extLst>
              </p:cNvPr>
              <p:cNvSpPr/>
              <p:nvPr/>
            </p:nvSpPr>
            <p:spPr>
              <a:xfrm>
                <a:off x="4433602" y="-200728"/>
                <a:ext cx="2130358" cy="315333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5" name="文本框 564">
                <a:extLst>
                  <a:ext uri="{FF2B5EF4-FFF2-40B4-BE49-F238E27FC236}">
                    <a16:creationId xmlns:a16="http://schemas.microsoft.com/office/drawing/2014/main" id="{223222F8-BCAA-E373-83E2-EF7F845C4620}"/>
                  </a:ext>
                </a:extLst>
              </p:cNvPr>
              <p:cNvSpPr txBox="1"/>
              <p:nvPr/>
            </p:nvSpPr>
            <p:spPr>
              <a:xfrm>
                <a:off x="4913944" y="-116700"/>
                <a:ext cx="1151514" cy="664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Encoder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6" name="Google Shape;380;p22">
                <a:extLst>
                  <a:ext uri="{FF2B5EF4-FFF2-40B4-BE49-F238E27FC236}">
                    <a16:creationId xmlns:a16="http://schemas.microsoft.com/office/drawing/2014/main" id="{2080903D-EF8F-08F9-C37A-D6F9E09F5298}"/>
                  </a:ext>
                </a:extLst>
              </p:cNvPr>
              <p:cNvSpPr/>
              <p:nvPr/>
            </p:nvSpPr>
            <p:spPr>
              <a:xfrm>
                <a:off x="4726696" y="527737"/>
                <a:ext cx="1515000" cy="4359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US" altLang="zh-CN" sz="1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Graphormer</a:t>
                </a:r>
                <a:endParaRPr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67" name="组合 566">
                <a:extLst>
                  <a:ext uri="{FF2B5EF4-FFF2-40B4-BE49-F238E27FC236}">
                    <a16:creationId xmlns:a16="http://schemas.microsoft.com/office/drawing/2014/main" id="{3374C72D-E7A5-995B-E70F-9C914E36AEAC}"/>
                  </a:ext>
                </a:extLst>
              </p:cNvPr>
              <p:cNvGrpSpPr/>
              <p:nvPr/>
            </p:nvGrpSpPr>
            <p:grpSpPr>
              <a:xfrm>
                <a:off x="4726696" y="1267510"/>
                <a:ext cx="1515000" cy="1417664"/>
                <a:chOff x="4726696" y="1267510"/>
                <a:chExt cx="1515000" cy="1417664"/>
              </a:xfrm>
            </p:grpSpPr>
            <p:sp>
              <p:nvSpPr>
                <p:cNvPr id="572" name="Google Shape;380;p22">
                  <a:extLst>
                    <a:ext uri="{FF2B5EF4-FFF2-40B4-BE49-F238E27FC236}">
                      <a16:creationId xmlns:a16="http://schemas.microsoft.com/office/drawing/2014/main" id="{718BA0AD-1AAB-FBFD-8483-EF2B3C2ADCBC}"/>
                    </a:ext>
                  </a:extLst>
                </p:cNvPr>
                <p:cNvSpPr/>
                <p:nvPr/>
              </p:nvSpPr>
              <p:spPr>
                <a:xfrm>
                  <a:off x="4726696" y="1267510"/>
                  <a:ext cx="1515000" cy="141766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endParaRPr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3" name="椭圆 572">
                  <a:extLst>
                    <a:ext uri="{FF2B5EF4-FFF2-40B4-BE49-F238E27FC236}">
                      <a16:creationId xmlns:a16="http://schemas.microsoft.com/office/drawing/2014/main" id="{825E714B-6BA9-DB45-F3A5-395677314675}"/>
                    </a:ext>
                  </a:extLst>
                </p:cNvPr>
                <p:cNvSpPr/>
                <p:nvPr/>
              </p:nvSpPr>
              <p:spPr>
                <a:xfrm>
                  <a:off x="4858596" y="2022323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4" name="椭圆 573">
                  <a:extLst>
                    <a:ext uri="{FF2B5EF4-FFF2-40B4-BE49-F238E27FC236}">
                      <a16:creationId xmlns:a16="http://schemas.microsoft.com/office/drawing/2014/main" id="{5487A6F1-57BE-36C8-56B7-82F87BD812B4}"/>
                    </a:ext>
                  </a:extLst>
                </p:cNvPr>
                <p:cNvSpPr/>
                <p:nvPr/>
              </p:nvSpPr>
              <p:spPr>
                <a:xfrm>
                  <a:off x="4858596" y="1440569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7" name="椭圆 576">
                  <a:extLst>
                    <a:ext uri="{FF2B5EF4-FFF2-40B4-BE49-F238E27FC236}">
                      <a16:creationId xmlns:a16="http://schemas.microsoft.com/office/drawing/2014/main" id="{B53CDC75-9A3A-A329-F0CB-45957F864649}"/>
                    </a:ext>
                  </a:extLst>
                </p:cNvPr>
                <p:cNvSpPr/>
                <p:nvPr/>
              </p:nvSpPr>
              <p:spPr>
                <a:xfrm>
                  <a:off x="4859872" y="2312758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8" name="椭圆 577">
                  <a:extLst>
                    <a:ext uri="{FF2B5EF4-FFF2-40B4-BE49-F238E27FC236}">
                      <a16:creationId xmlns:a16="http://schemas.microsoft.com/office/drawing/2014/main" id="{D4AADB8C-CEE2-8367-7D72-D4BDF1C3050D}"/>
                    </a:ext>
                  </a:extLst>
                </p:cNvPr>
                <p:cNvSpPr/>
                <p:nvPr/>
              </p:nvSpPr>
              <p:spPr>
                <a:xfrm>
                  <a:off x="4858596" y="1733330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9" name="椭圆 578">
                  <a:extLst>
                    <a:ext uri="{FF2B5EF4-FFF2-40B4-BE49-F238E27FC236}">
                      <a16:creationId xmlns:a16="http://schemas.microsoft.com/office/drawing/2014/main" id="{5D24B950-ED05-633B-A503-7CF688C3E98E}"/>
                    </a:ext>
                  </a:extLst>
                </p:cNvPr>
                <p:cNvSpPr/>
                <p:nvPr/>
              </p:nvSpPr>
              <p:spPr>
                <a:xfrm>
                  <a:off x="5132560" y="1440569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0" name="椭圆 579">
                  <a:extLst>
                    <a:ext uri="{FF2B5EF4-FFF2-40B4-BE49-F238E27FC236}">
                      <a16:creationId xmlns:a16="http://schemas.microsoft.com/office/drawing/2014/main" id="{02D37D1A-8109-8445-075A-11AB0CEBA876}"/>
                    </a:ext>
                  </a:extLst>
                </p:cNvPr>
                <p:cNvSpPr/>
                <p:nvPr/>
              </p:nvSpPr>
              <p:spPr>
                <a:xfrm>
                  <a:off x="5389688" y="1734239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1" name="椭圆 580">
                  <a:extLst>
                    <a:ext uri="{FF2B5EF4-FFF2-40B4-BE49-F238E27FC236}">
                      <a16:creationId xmlns:a16="http://schemas.microsoft.com/office/drawing/2014/main" id="{2C848285-5EA7-FDE5-1CE1-C23C9C34119F}"/>
                    </a:ext>
                  </a:extLst>
                </p:cNvPr>
                <p:cNvSpPr/>
                <p:nvPr/>
              </p:nvSpPr>
              <p:spPr>
                <a:xfrm>
                  <a:off x="5918488" y="2022323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2" name="椭圆 581">
                  <a:extLst>
                    <a:ext uri="{FF2B5EF4-FFF2-40B4-BE49-F238E27FC236}">
                      <a16:creationId xmlns:a16="http://schemas.microsoft.com/office/drawing/2014/main" id="{DC398AF3-C1DD-46CA-7162-19311826C01B}"/>
                    </a:ext>
                  </a:extLst>
                </p:cNvPr>
                <p:cNvSpPr/>
                <p:nvPr/>
              </p:nvSpPr>
              <p:spPr>
                <a:xfrm>
                  <a:off x="5918488" y="1440569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3" name="椭圆 582">
                  <a:extLst>
                    <a:ext uri="{FF2B5EF4-FFF2-40B4-BE49-F238E27FC236}">
                      <a16:creationId xmlns:a16="http://schemas.microsoft.com/office/drawing/2014/main" id="{F2C1F517-79C6-7558-A980-1FCAF1B7DD68}"/>
                    </a:ext>
                  </a:extLst>
                </p:cNvPr>
                <p:cNvSpPr/>
                <p:nvPr/>
              </p:nvSpPr>
              <p:spPr>
                <a:xfrm>
                  <a:off x="5918488" y="2312758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4" name="椭圆 583">
                  <a:extLst>
                    <a:ext uri="{FF2B5EF4-FFF2-40B4-BE49-F238E27FC236}">
                      <a16:creationId xmlns:a16="http://schemas.microsoft.com/office/drawing/2014/main" id="{1177AF3A-9C57-6DB8-993C-EEA0E20356C0}"/>
                    </a:ext>
                  </a:extLst>
                </p:cNvPr>
                <p:cNvSpPr/>
                <p:nvPr/>
              </p:nvSpPr>
              <p:spPr>
                <a:xfrm>
                  <a:off x="5918488" y="1733330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5" name="椭圆 584">
                  <a:extLst>
                    <a:ext uri="{FF2B5EF4-FFF2-40B4-BE49-F238E27FC236}">
                      <a16:creationId xmlns:a16="http://schemas.microsoft.com/office/drawing/2014/main" id="{1B5AC72B-73CD-4466-D737-828A636BDBA3}"/>
                    </a:ext>
                  </a:extLst>
                </p:cNvPr>
                <p:cNvSpPr/>
                <p:nvPr/>
              </p:nvSpPr>
              <p:spPr>
                <a:xfrm>
                  <a:off x="5634995" y="1440569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6" name="椭圆 585">
                  <a:extLst>
                    <a:ext uri="{FF2B5EF4-FFF2-40B4-BE49-F238E27FC236}">
                      <a16:creationId xmlns:a16="http://schemas.microsoft.com/office/drawing/2014/main" id="{FD3440DF-5AD5-1989-ECD3-86D671212563}"/>
                    </a:ext>
                  </a:extLst>
                </p:cNvPr>
                <p:cNvSpPr/>
                <p:nvPr/>
              </p:nvSpPr>
              <p:spPr>
                <a:xfrm>
                  <a:off x="5132560" y="2022323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椭圆 586">
                  <a:extLst>
                    <a:ext uri="{FF2B5EF4-FFF2-40B4-BE49-F238E27FC236}">
                      <a16:creationId xmlns:a16="http://schemas.microsoft.com/office/drawing/2014/main" id="{B1367823-3D80-FB04-C989-F19379F1E1D8}"/>
                    </a:ext>
                  </a:extLst>
                </p:cNvPr>
                <p:cNvSpPr/>
                <p:nvPr/>
              </p:nvSpPr>
              <p:spPr>
                <a:xfrm>
                  <a:off x="5637452" y="2022323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8" name="椭圆 587">
                  <a:extLst>
                    <a:ext uri="{FF2B5EF4-FFF2-40B4-BE49-F238E27FC236}">
                      <a16:creationId xmlns:a16="http://schemas.microsoft.com/office/drawing/2014/main" id="{EC0D7F79-2DA6-9BFA-0EBB-BC92DED60B82}"/>
                    </a:ext>
                  </a:extLst>
                </p:cNvPr>
                <p:cNvSpPr/>
                <p:nvPr/>
              </p:nvSpPr>
              <p:spPr>
                <a:xfrm>
                  <a:off x="5380473" y="2312758"/>
                  <a:ext cx="200026" cy="200026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89" name="直接连接符 588">
                  <a:extLst>
                    <a:ext uri="{FF2B5EF4-FFF2-40B4-BE49-F238E27FC236}">
                      <a16:creationId xmlns:a16="http://schemas.microsoft.com/office/drawing/2014/main" id="{9A323222-A9E7-245E-DD1F-A9B695A709B0}"/>
                    </a:ext>
                  </a:extLst>
                </p:cNvPr>
                <p:cNvCxnSpPr>
                  <a:stCxn id="574" idx="6"/>
                  <a:endCxn id="579" idx="2"/>
                </p:cNvCxnSpPr>
                <p:nvPr/>
              </p:nvCxnSpPr>
              <p:spPr>
                <a:xfrm>
                  <a:off x="5058622" y="1540582"/>
                  <a:ext cx="73938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直接连接符 589">
                  <a:extLst>
                    <a:ext uri="{FF2B5EF4-FFF2-40B4-BE49-F238E27FC236}">
                      <a16:creationId xmlns:a16="http://schemas.microsoft.com/office/drawing/2014/main" id="{D917574C-8B0D-61C8-5028-3E48BE6EFCD7}"/>
                    </a:ext>
                  </a:extLst>
                </p:cNvPr>
                <p:cNvCxnSpPr>
                  <a:stCxn id="574" idx="4"/>
                  <a:endCxn id="578" idx="0"/>
                </p:cNvCxnSpPr>
                <p:nvPr/>
              </p:nvCxnSpPr>
              <p:spPr>
                <a:xfrm>
                  <a:off x="4958609" y="1640595"/>
                  <a:ext cx="0" cy="927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直接连接符 590">
                  <a:extLst>
                    <a:ext uri="{FF2B5EF4-FFF2-40B4-BE49-F238E27FC236}">
                      <a16:creationId xmlns:a16="http://schemas.microsoft.com/office/drawing/2014/main" id="{F0954E8F-807F-3F87-D6FB-B939C37D5692}"/>
                    </a:ext>
                  </a:extLst>
                </p:cNvPr>
                <p:cNvCxnSpPr>
                  <a:stCxn id="579" idx="3"/>
                  <a:endCxn id="578" idx="7"/>
                </p:cNvCxnSpPr>
                <p:nvPr/>
              </p:nvCxnSpPr>
              <p:spPr>
                <a:xfrm flipH="1">
                  <a:off x="5029329" y="1611302"/>
                  <a:ext cx="132524" cy="1513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直接连接符 591">
                  <a:extLst>
                    <a:ext uri="{FF2B5EF4-FFF2-40B4-BE49-F238E27FC236}">
                      <a16:creationId xmlns:a16="http://schemas.microsoft.com/office/drawing/2014/main" id="{4AFC8649-499C-390E-3B0B-5CB782983239}"/>
                    </a:ext>
                  </a:extLst>
                </p:cNvPr>
                <p:cNvCxnSpPr>
                  <a:stCxn id="578" idx="4"/>
                  <a:endCxn id="573" idx="0"/>
                </p:cNvCxnSpPr>
                <p:nvPr/>
              </p:nvCxnSpPr>
              <p:spPr>
                <a:xfrm>
                  <a:off x="4958609" y="1933356"/>
                  <a:ext cx="0" cy="88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直接连接符 592">
                  <a:extLst>
                    <a:ext uri="{FF2B5EF4-FFF2-40B4-BE49-F238E27FC236}">
                      <a16:creationId xmlns:a16="http://schemas.microsoft.com/office/drawing/2014/main" id="{21E39F1E-ED85-59AE-0D29-4BC00619A35B}"/>
                    </a:ext>
                  </a:extLst>
                </p:cNvPr>
                <p:cNvCxnSpPr>
                  <a:stCxn id="573" idx="4"/>
                  <a:endCxn id="577" idx="0"/>
                </p:cNvCxnSpPr>
                <p:nvPr/>
              </p:nvCxnSpPr>
              <p:spPr>
                <a:xfrm>
                  <a:off x="4958609" y="2222349"/>
                  <a:ext cx="1276" cy="904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直接连接符 593">
                  <a:extLst>
                    <a:ext uri="{FF2B5EF4-FFF2-40B4-BE49-F238E27FC236}">
                      <a16:creationId xmlns:a16="http://schemas.microsoft.com/office/drawing/2014/main" id="{6A10C04A-2A0D-288E-9970-BC054358523F}"/>
                    </a:ext>
                  </a:extLst>
                </p:cNvPr>
                <p:cNvCxnSpPr>
                  <a:stCxn id="582" idx="4"/>
                  <a:endCxn id="584" idx="0"/>
                </p:cNvCxnSpPr>
                <p:nvPr/>
              </p:nvCxnSpPr>
              <p:spPr>
                <a:xfrm>
                  <a:off x="6018501" y="1640595"/>
                  <a:ext cx="0" cy="927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直接连接符 594">
                  <a:extLst>
                    <a:ext uri="{FF2B5EF4-FFF2-40B4-BE49-F238E27FC236}">
                      <a16:creationId xmlns:a16="http://schemas.microsoft.com/office/drawing/2014/main" id="{660880D5-DC54-7335-3481-05C6A1009F4C}"/>
                    </a:ext>
                  </a:extLst>
                </p:cNvPr>
                <p:cNvCxnSpPr>
                  <a:stCxn id="584" idx="4"/>
                  <a:endCxn id="581" idx="0"/>
                </p:cNvCxnSpPr>
                <p:nvPr/>
              </p:nvCxnSpPr>
              <p:spPr>
                <a:xfrm>
                  <a:off x="6018501" y="1933356"/>
                  <a:ext cx="0" cy="889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>
                  <a:extLst>
                    <a:ext uri="{FF2B5EF4-FFF2-40B4-BE49-F238E27FC236}">
                      <a16:creationId xmlns:a16="http://schemas.microsoft.com/office/drawing/2014/main" id="{94312889-86BE-8702-31F7-8C64EBC46EC7}"/>
                    </a:ext>
                  </a:extLst>
                </p:cNvPr>
                <p:cNvCxnSpPr>
                  <a:stCxn id="581" idx="4"/>
                  <a:endCxn id="583" idx="0"/>
                </p:cNvCxnSpPr>
                <p:nvPr/>
              </p:nvCxnSpPr>
              <p:spPr>
                <a:xfrm>
                  <a:off x="6018501" y="2222349"/>
                  <a:ext cx="0" cy="904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直接连接符 596">
                  <a:extLst>
                    <a:ext uri="{FF2B5EF4-FFF2-40B4-BE49-F238E27FC236}">
                      <a16:creationId xmlns:a16="http://schemas.microsoft.com/office/drawing/2014/main" id="{676333F6-1605-F7B9-688F-589BEF66BD8B}"/>
                    </a:ext>
                  </a:extLst>
                </p:cNvPr>
                <p:cNvCxnSpPr>
                  <a:stCxn id="577" idx="6"/>
                  <a:endCxn id="588" idx="2"/>
                </p:cNvCxnSpPr>
                <p:nvPr/>
              </p:nvCxnSpPr>
              <p:spPr>
                <a:xfrm>
                  <a:off x="5059898" y="2412771"/>
                  <a:ext cx="32057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直接连接符 597">
                  <a:extLst>
                    <a:ext uri="{FF2B5EF4-FFF2-40B4-BE49-F238E27FC236}">
                      <a16:creationId xmlns:a16="http://schemas.microsoft.com/office/drawing/2014/main" id="{EA17C450-5628-185F-CA23-BC231F3526A4}"/>
                    </a:ext>
                  </a:extLst>
                </p:cNvPr>
                <p:cNvCxnSpPr>
                  <a:stCxn id="588" idx="6"/>
                  <a:endCxn id="583" idx="2"/>
                </p:cNvCxnSpPr>
                <p:nvPr/>
              </p:nvCxnSpPr>
              <p:spPr>
                <a:xfrm>
                  <a:off x="5580499" y="2412771"/>
                  <a:ext cx="33798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直接连接符 598">
                  <a:extLst>
                    <a:ext uri="{FF2B5EF4-FFF2-40B4-BE49-F238E27FC236}">
                      <a16:creationId xmlns:a16="http://schemas.microsoft.com/office/drawing/2014/main" id="{7877C688-47AC-A64E-2224-218B264EBF01}"/>
                    </a:ext>
                  </a:extLst>
                </p:cNvPr>
                <p:cNvCxnSpPr>
                  <a:stCxn id="585" idx="6"/>
                  <a:endCxn id="582" idx="2"/>
                </p:cNvCxnSpPr>
                <p:nvPr/>
              </p:nvCxnSpPr>
              <p:spPr>
                <a:xfrm>
                  <a:off x="5835021" y="1540582"/>
                  <a:ext cx="83467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1" name="直接连接符 610">
                  <a:extLst>
                    <a:ext uri="{FF2B5EF4-FFF2-40B4-BE49-F238E27FC236}">
                      <a16:creationId xmlns:a16="http://schemas.microsoft.com/office/drawing/2014/main" id="{48FAEBA9-E7DD-95AB-B944-1EEC9DD11545}"/>
                    </a:ext>
                  </a:extLst>
                </p:cNvPr>
                <p:cNvCxnSpPr>
                  <a:stCxn id="585" idx="5"/>
                  <a:endCxn id="584" idx="1"/>
                </p:cNvCxnSpPr>
                <p:nvPr/>
              </p:nvCxnSpPr>
              <p:spPr>
                <a:xfrm>
                  <a:off x="5805728" y="1611302"/>
                  <a:ext cx="142053" cy="1513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2" name="直接连接符 611">
                  <a:extLst>
                    <a:ext uri="{FF2B5EF4-FFF2-40B4-BE49-F238E27FC236}">
                      <a16:creationId xmlns:a16="http://schemas.microsoft.com/office/drawing/2014/main" id="{C6F287EF-3004-3BCA-08A7-0C4A51369433}"/>
                    </a:ext>
                  </a:extLst>
                </p:cNvPr>
                <p:cNvCxnSpPr>
                  <a:stCxn id="573" idx="6"/>
                  <a:endCxn id="586" idx="2"/>
                </p:cNvCxnSpPr>
                <p:nvPr/>
              </p:nvCxnSpPr>
              <p:spPr>
                <a:xfrm>
                  <a:off x="5058622" y="2122336"/>
                  <a:ext cx="7393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3" name="直接连接符 612">
                  <a:extLst>
                    <a:ext uri="{FF2B5EF4-FFF2-40B4-BE49-F238E27FC236}">
                      <a16:creationId xmlns:a16="http://schemas.microsoft.com/office/drawing/2014/main" id="{B65D93C1-E32E-DE7B-7CC9-BC48DF45C961}"/>
                    </a:ext>
                  </a:extLst>
                </p:cNvPr>
                <p:cNvCxnSpPr>
                  <a:stCxn id="586" idx="5"/>
                  <a:endCxn id="588" idx="1"/>
                </p:cNvCxnSpPr>
                <p:nvPr/>
              </p:nvCxnSpPr>
              <p:spPr>
                <a:xfrm>
                  <a:off x="5303293" y="2193056"/>
                  <a:ext cx="106473" cy="14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4" name="直接连接符 613">
                  <a:extLst>
                    <a:ext uri="{FF2B5EF4-FFF2-40B4-BE49-F238E27FC236}">
                      <a16:creationId xmlns:a16="http://schemas.microsoft.com/office/drawing/2014/main" id="{EED7BAC5-0182-0651-2960-5672061AECFD}"/>
                    </a:ext>
                  </a:extLst>
                </p:cNvPr>
                <p:cNvCxnSpPr>
                  <a:stCxn id="587" idx="3"/>
                  <a:endCxn id="588" idx="7"/>
                </p:cNvCxnSpPr>
                <p:nvPr/>
              </p:nvCxnSpPr>
              <p:spPr>
                <a:xfrm flipH="1">
                  <a:off x="5551206" y="2193056"/>
                  <a:ext cx="115539" cy="14899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5" name="直接连接符 614">
                  <a:extLst>
                    <a:ext uri="{FF2B5EF4-FFF2-40B4-BE49-F238E27FC236}">
                      <a16:creationId xmlns:a16="http://schemas.microsoft.com/office/drawing/2014/main" id="{22A1C87A-8090-A1FF-BB55-D3C4809037ED}"/>
                    </a:ext>
                  </a:extLst>
                </p:cNvPr>
                <p:cNvCxnSpPr>
                  <a:stCxn id="578" idx="6"/>
                  <a:endCxn id="580" idx="2"/>
                </p:cNvCxnSpPr>
                <p:nvPr/>
              </p:nvCxnSpPr>
              <p:spPr>
                <a:xfrm>
                  <a:off x="5058622" y="1833343"/>
                  <a:ext cx="331066" cy="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直接连接符 615">
                  <a:extLst>
                    <a:ext uri="{FF2B5EF4-FFF2-40B4-BE49-F238E27FC236}">
                      <a16:creationId xmlns:a16="http://schemas.microsoft.com/office/drawing/2014/main" id="{1D02D1E9-B238-202D-BD2E-027FFAEAB97C}"/>
                    </a:ext>
                  </a:extLst>
                </p:cNvPr>
                <p:cNvCxnSpPr>
                  <a:stCxn id="580" idx="6"/>
                  <a:endCxn id="584" idx="2"/>
                </p:cNvCxnSpPr>
                <p:nvPr/>
              </p:nvCxnSpPr>
              <p:spPr>
                <a:xfrm flipV="1">
                  <a:off x="5589714" y="1833343"/>
                  <a:ext cx="328774" cy="90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直接连接符 616">
                  <a:extLst>
                    <a:ext uri="{FF2B5EF4-FFF2-40B4-BE49-F238E27FC236}">
                      <a16:creationId xmlns:a16="http://schemas.microsoft.com/office/drawing/2014/main" id="{417C2373-C3A0-2905-5334-C1639A379837}"/>
                    </a:ext>
                  </a:extLst>
                </p:cNvPr>
                <p:cNvCxnSpPr>
                  <a:stCxn id="578" idx="5"/>
                  <a:endCxn id="586" idx="1"/>
                </p:cNvCxnSpPr>
                <p:nvPr/>
              </p:nvCxnSpPr>
              <p:spPr>
                <a:xfrm>
                  <a:off x="5029329" y="1904063"/>
                  <a:ext cx="132524" cy="1475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直接连接符 617">
                  <a:extLst>
                    <a:ext uri="{FF2B5EF4-FFF2-40B4-BE49-F238E27FC236}">
                      <a16:creationId xmlns:a16="http://schemas.microsoft.com/office/drawing/2014/main" id="{783D8D9F-71DE-6A04-2CEE-31DD8C131D18}"/>
                    </a:ext>
                  </a:extLst>
                </p:cNvPr>
                <p:cNvCxnSpPr>
                  <a:stCxn id="584" idx="3"/>
                  <a:endCxn id="587" idx="7"/>
                </p:cNvCxnSpPr>
                <p:nvPr/>
              </p:nvCxnSpPr>
              <p:spPr>
                <a:xfrm flipH="1">
                  <a:off x="5808185" y="1904063"/>
                  <a:ext cx="139596" cy="14755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直接连接符 618">
                  <a:extLst>
                    <a:ext uri="{FF2B5EF4-FFF2-40B4-BE49-F238E27FC236}">
                      <a16:creationId xmlns:a16="http://schemas.microsoft.com/office/drawing/2014/main" id="{6A082267-405D-624D-8C67-807387CC105E}"/>
                    </a:ext>
                  </a:extLst>
                </p:cNvPr>
                <p:cNvCxnSpPr>
                  <a:stCxn id="587" idx="6"/>
                  <a:endCxn id="581" idx="2"/>
                </p:cNvCxnSpPr>
                <p:nvPr/>
              </p:nvCxnSpPr>
              <p:spPr>
                <a:xfrm>
                  <a:off x="5837478" y="2122336"/>
                  <a:ext cx="8101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直接连接符 619">
                  <a:extLst>
                    <a:ext uri="{FF2B5EF4-FFF2-40B4-BE49-F238E27FC236}">
                      <a16:creationId xmlns:a16="http://schemas.microsoft.com/office/drawing/2014/main" id="{EC7014CD-D8E0-34C2-7E24-2252BA128A67}"/>
                    </a:ext>
                  </a:extLst>
                </p:cNvPr>
                <p:cNvCxnSpPr>
                  <a:stCxn id="580" idx="3"/>
                  <a:endCxn id="586" idx="7"/>
                </p:cNvCxnSpPr>
                <p:nvPr/>
              </p:nvCxnSpPr>
              <p:spPr>
                <a:xfrm flipH="1">
                  <a:off x="5303293" y="1904972"/>
                  <a:ext cx="115688" cy="1466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直接连接符 620">
                  <a:extLst>
                    <a:ext uri="{FF2B5EF4-FFF2-40B4-BE49-F238E27FC236}">
                      <a16:creationId xmlns:a16="http://schemas.microsoft.com/office/drawing/2014/main" id="{6A966D0E-8002-B79F-C210-06007714A197}"/>
                    </a:ext>
                  </a:extLst>
                </p:cNvPr>
                <p:cNvCxnSpPr>
                  <a:stCxn id="580" idx="5"/>
                  <a:endCxn id="587" idx="1"/>
                </p:cNvCxnSpPr>
                <p:nvPr/>
              </p:nvCxnSpPr>
              <p:spPr>
                <a:xfrm>
                  <a:off x="5560421" y="1904972"/>
                  <a:ext cx="106324" cy="1466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直接连接符 621">
                  <a:extLst>
                    <a:ext uri="{FF2B5EF4-FFF2-40B4-BE49-F238E27FC236}">
                      <a16:creationId xmlns:a16="http://schemas.microsoft.com/office/drawing/2014/main" id="{765238BA-48F2-261F-421E-904BD7D8564D}"/>
                    </a:ext>
                  </a:extLst>
                </p:cNvPr>
                <p:cNvCxnSpPr>
                  <a:stCxn id="579" idx="5"/>
                  <a:endCxn id="580" idx="1"/>
                </p:cNvCxnSpPr>
                <p:nvPr/>
              </p:nvCxnSpPr>
              <p:spPr>
                <a:xfrm>
                  <a:off x="5303293" y="1611302"/>
                  <a:ext cx="115688" cy="1522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直接连接符 622">
                  <a:extLst>
                    <a:ext uri="{FF2B5EF4-FFF2-40B4-BE49-F238E27FC236}">
                      <a16:creationId xmlns:a16="http://schemas.microsoft.com/office/drawing/2014/main" id="{AAEB46A5-3871-56DF-08B6-60B4AF737BAF}"/>
                    </a:ext>
                  </a:extLst>
                </p:cNvPr>
                <p:cNvCxnSpPr>
                  <a:stCxn id="585" idx="3"/>
                  <a:endCxn id="580" idx="7"/>
                </p:cNvCxnSpPr>
                <p:nvPr/>
              </p:nvCxnSpPr>
              <p:spPr>
                <a:xfrm flipH="1">
                  <a:off x="5560421" y="1611302"/>
                  <a:ext cx="103867" cy="15223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9" name="箭头: 下 568">
                <a:extLst>
                  <a:ext uri="{FF2B5EF4-FFF2-40B4-BE49-F238E27FC236}">
                    <a16:creationId xmlns:a16="http://schemas.microsoft.com/office/drawing/2014/main" id="{E2EB9355-D328-A952-6E24-B474AB9BBB36}"/>
                  </a:ext>
                </a:extLst>
              </p:cNvPr>
              <p:cNvSpPr/>
              <p:nvPr/>
            </p:nvSpPr>
            <p:spPr>
              <a:xfrm>
                <a:off x="5444750" y="1018032"/>
                <a:ext cx="78892" cy="206885"/>
              </a:xfrm>
              <a:prstGeom prst="down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文本框 569">
                <a:extLst>
                  <a:ext uri="{FF2B5EF4-FFF2-40B4-BE49-F238E27FC236}">
                    <a16:creationId xmlns:a16="http://schemas.microsoft.com/office/drawing/2014/main" id="{EA5F4738-DC2F-5B09-9C17-69192CA358F8}"/>
                  </a:ext>
                </a:extLst>
              </p:cNvPr>
              <p:cNvSpPr txBox="1"/>
              <p:nvPr/>
            </p:nvSpPr>
            <p:spPr>
              <a:xfrm>
                <a:off x="5443803" y="885778"/>
                <a:ext cx="1059910" cy="42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Inter-lead</a:t>
                </a:r>
              </a:p>
              <a:p>
                <a:pPr algn="ctr"/>
                <a:r>
                  <a:rPr lang="en-US" altLang="zh-CN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Dependencies</a:t>
                </a:r>
                <a:endParaRPr lang="zh-CN" alt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13E77E66-2B82-F8DB-3231-9BAE1ACBC9BE}"/>
                </a:ext>
              </a:extLst>
            </p:cNvPr>
            <p:cNvSpPr txBox="1"/>
            <p:nvPr/>
          </p:nvSpPr>
          <p:spPr>
            <a:xfrm>
              <a:off x="4495179" y="3905408"/>
              <a:ext cx="9068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Encoder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Google Shape;380;p22">
              <a:extLst>
                <a:ext uri="{FF2B5EF4-FFF2-40B4-BE49-F238E27FC236}">
                  <a16:creationId xmlns:a16="http://schemas.microsoft.com/office/drawing/2014/main" id="{0774C82D-516E-BDEC-A522-447930C7B338}"/>
                </a:ext>
              </a:extLst>
            </p:cNvPr>
            <p:cNvSpPr/>
            <p:nvPr/>
          </p:nvSpPr>
          <p:spPr>
            <a:xfrm>
              <a:off x="400050" y="1530176"/>
              <a:ext cx="1032542" cy="26763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Downsampling</a:t>
              </a:r>
              <a:endParaRPr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BB791B7-219C-E346-A8C4-B6352A9E5821}"/>
                </a:ext>
              </a:extLst>
            </p:cNvPr>
            <p:cNvGrpSpPr/>
            <p:nvPr/>
          </p:nvGrpSpPr>
          <p:grpSpPr>
            <a:xfrm>
              <a:off x="349984" y="2134128"/>
              <a:ext cx="1062320" cy="881074"/>
              <a:chOff x="689211" y="2818246"/>
              <a:chExt cx="1849381" cy="1533853"/>
            </a:xfrm>
          </p:grpSpPr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F6634D87-D94E-A8F0-6475-6DB10873B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11" y="3087372"/>
                <a:ext cx="1849381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46" name="图片 145">
                <a:extLst>
                  <a:ext uri="{FF2B5EF4-FFF2-40B4-BE49-F238E27FC236}">
                    <a16:creationId xmlns:a16="http://schemas.microsoft.com/office/drawing/2014/main" id="{B5403FF5-8F46-14B3-9C9D-EFBF4D17D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689" y="3632099"/>
                <a:ext cx="1700903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sp>
            <p:nvSpPr>
              <p:cNvPr id="147" name="Google Shape;953;p28">
                <a:extLst>
                  <a:ext uri="{FF2B5EF4-FFF2-40B4-BE49-F238E27FC236}">
                    <a16:creationId xmlns:a16="http://schemas.microsoft.com/office/drawing/2014/main" id="{B8A2AE3E-9909-C627-4155-4219B6AA52DD}"/>
                  </a:ext>
                </a:extLst>
              </p:cNvPr>
              <p:cNvSpPr txBox="1"/>
              <p:nvPr/>
            </p:nvSpPr>
            <p:spPr>
              <a:xfrm>
                <a:off x="891410" y="2818246"/>
                <a:ext cx="1567461" cy="1752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100" b="1" dirty="0"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100Hz</a:t>
                </a:r>
                <a:endParaRPr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endParaRPr>
              </a:p>
            </p:txBody>
          </p:sp>
        </p:grpSp>
        <p:sp>
          <p:nvSpPr>
            <p:cNvPr id="151" name="Google Shape;380;p22">
              <a:extLst>
                <a:ext uri="{FF2B5EF4-FFF2-40B4-BE49-F238E27FC236}">
                  <a16:creationId xmlns:a16="http://schemas.microsoft.com/office/drawing/2014/main" id="{7458833C-C1D6-73F8-CD7F-2577CD519C59}"/>
                </a:ext>
              </a:extLst>
            </p:cNvPr>
            <p:cNvSpPr/>
            <p:nvPr/>
          </p:nvSpPr>
          <p:spPr>
            <a:xfrm rot="16200000">
              <a:off x="1842379" y="2467803"/>
              <a:ext cx="650088" cy="267633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  <a:endParaRPr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箭头: 下 151">
              <a:extLst>
                <a:ext uri="{FF2B5EF4-FFF2-40B4-BE49-F238E27FC236}">
                  <a16:creationId xmlns:a16="http://schemas.microsoft.com/office/drawing/2014/main" id="{054361B0-8D44-A8E7-7EDD-A67508F42A76}"/>
                </a:ext>
              </a:extLst>
            </p:cNvPr>
            <p:cNvSpPr/>
            <p:nvPr/>
          </p:nvSpPr>
          <p:spPr>
            <a:xfrm rot="16200000">
              <a:off x="1686113" y="2458909"/>
              <a:ext cx="78892" cy="28542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箭头: 下 152">
              <a:extLst>
                <a:ext uri="{FF2B5EF4-FFF2-40B4-BE49-F238E27FC236}">
                  <a16:creationId xmlns:a16="http://schemas.microsoft.com/office/drawing/2014/main" id="{26C567DF-0776-AC15-3E8B-A04D111A3032}"/>
                </a:ext>
              </a:extLst>
            </p:cNvPr>
            <p:cNvSpPr/>
            <p:nvPr/>
          </p:nvSpPr>
          <p:spPr>
            <a:xfrm rot="16200000">
              <a:off x="2569071" y="2458909"/>
              <a:ext cx="78892" cy="285420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3B5DB263-3E77-39A7-2ACB-1E5DEFEEBC2A}"/>
                </a:ext>
              </a:extLst>
            </p:cNvPr>
            <p:cNvGrpSpPr/>
            <p:nvPr/>
          </p:nvGrpSpPr>
          <p:grpSpPr>
            <a:xfrm>
              <a:off x="2830413" y="2489165"/>
              <a:ext cx="1013331" cy="184666"/>
              <a:chOff x="2830079" y="2492655"/>
              <a:chExt cx="1013331" cy="184666"/>
            </a:xfrm>
          </p:grpSpPr>
          <p:sp>
            <p:nvSpPr>
              <p:cNvPr id="165" name="矩形: 圆角 164">
                <a:extLst>
                  <a:ext uri="{FF2B5EF4-FFF2-40B4-BE49-F238E27FC236}">
                    <a16:creationId xmlns:a16="http://schemas.microsoft.com/office/drawing/2014/main" id="{1B27126A-94BE-288D-B70F-78F1587B59EE}"/>
                  </a:ext>
                </a:extLst>
              </p:cNvPr>
              <p:cNvSpPr/>
              <p:nvPr/>
            </p:nvSpPr>
            <p:spPr>
              <a:xfrm>
                <a:off x="3209075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矩形: 圆角 165">
                <a:extLst>
                  <a:ext uri="{FF2B5EF4-FFF2-40B4-BE49-F238E27FC236}">
                    <a16:creationId xmlns:a16="http://schemas.microsoft.com/office/drawing/2014/main" id="{931C37F7-876F-73CB-4637-8D6C1F930816}"/>
                  </a:ext>
                </a:extLst>
              </p:cNvPr>
              <p:cNvSpPr/>
              <p:nvPr/>
            </p:nvSpPr>
            <p:spPr>
              <a:xfrm>
                <a:off x="2830079" y="2551327"/>
                <a:ext cx="112808" cy="1128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: 圆角 166">
                <a:extLst>
                  <a:ext uri="{FF2B5EF4-FFF2-40B4-BE49-F238E27FC236}">
                    <a16:creationId xmlns:a16="http://schemas.microsoft.com/office/drawing/2014/main" id="{3A449FE0-6BD1-B2A2-7F14-751D42B994CC}"/>
                  </a:ext>
                </a:extLst>
              </p:cNvPr>
              <p:cNvSpPr/>
              <p:nvPr/>
            </p:nvSpPr>
            <p:spPr>
              <a:xfrm>
                <a:off x="3084747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3C91BDB0-3642-D0BD-5349-53CDCD10DFEF}"/>
                  </a:ext>
                </a:extLst>
              </p:cNvPr>
              <p:cNvSpPr/>
              <p:nvPr/>
            </p:nvSpPr>
            <p:spPr>
              <a:xfrm>
                <a:off x="2958578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矩形: 圆角 168">
                <a:extLst>
                  <a:ext uri="{FF2B5EF4-FFF2-40B4-BE49-F238E27FC236}">
                    <a16:creationId xmlns:a16="http://schemas.microsoft.com/office/drawing/2014/main" id="{259FBBD8-7310-D137-780D-4EE43107B429}"/>
                  </a:ext>
                </a:extLst>
              </p:cNvPr>
              <p:cNvSpPr/>
              <p:nvPr/>
            </p:nvSpPr>
            <p:spPr>
              <a:xfrm>
                <a:off x="3478129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: 圆角 169">
                <a:extLst>
                  <a:ext uri="{FF2B5EF4-FFF2-40B4-BE49-F238E27FC236}">
                    <a16:creationId xmlns:a16="http://schemas.microsoft.com/office/drawing/2014/main" id="{AAE60EA1-16E2-B909-BB03-05C411A6FB5E}"/>
                  </a:ext>
                </a:extLst>
              </p:cNvPr>
              <p:cNvSpPr/>
              <p:nvPr/>
            </p:nvSpPr>
            <p:spPr>
              <a:xfrm>
                <a:off x="3605483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矩形: 圆角 170">
                <a:extLst>
                  <a:ext uri="{FF2B5EF4-FFF2-40B4-BE49-F238E27FC236}">
                    <a16:creationId xmlns:a16="http://schemas.microsoft.com/office/drawing/2014/main" id="{37D95097-F58E-9DA1-AF75-1C419B538287}"/>
                  </a:ext>
                </a:extLst>
              </p:cNvPr>
              <p:cNvSpPr/>
              <p:nvPr/>
            </p:nvSpPr>
            <p:spPr>
              <a:xfrm>
                <a:off x="3730602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BA9A71FA-90C8-B7BD-D62B-ACBCF802DBBC}"/>
                  </a:ext>
                </a:extLst>
              </p:cNvPr>
              <p:cNvSpPr txBox="1"/>
              <p:nvPr/>
            </p:nvSpPr>
            <p:spPr>
              <a:xfrm>
                <a:off x="3279865" y="2492655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85D4CB83-5802-98EC-1FE2-4D3CA82FD244}"/>
                </a:ext>
              </a:extLst>
            </p:cNvPr>
            <p:cNvGrpSpPr/>
            <p:nvPr/>
          </p:nvGrpSpPr>
          <p:grpSpPr>
            <a:xfrm>
              <a:off x="2836180" y="1199383"/>
              <a:ext cx="1015804" cy="1100138"/>
              <a:chOff x="2825404" y="1046162"/>
              <a:chExt cx="1015804" cy="1100138"/>
            </a:xfrm>
          </p:grpSpPr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243F064A-0348-2D5C-48AF-9AA23B194F10}"/>
                  </a:ext>
                </a:extLst>
              </p:cNvPr>
              <p:cNvSpPr/>
              <p:nvPr/>
            </p:nvSpPr>
            <p:spPr>
              <a:xfrm>
                <a:off x="2825404" y="1046162"/>
                <a:ext cx="1015804" cy="110013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Google Shape;380;p22">
                <a:extLst>
                  <a:ext uri="{FF2B5EF4-FFF2-40B4-BE49-F238E27FC236}">
                    <a16:creationId xmlns:a16="http://schemas.microsoft.com/office/drawing/2014/main" id="{E323F8A8-4D51-E919-7CEF-DA6F12DE48F1}"/>
                  </a:ext>
                </a:extLst>
              </p:cNvPr>
              <p:cNvSpPr/>
              <p:nvPr/>
            </p:nvSpPr>
            <p:spPr>
              <a:xfrm>
                <a:off x="2935413" y="1821502"/>
                <a:ext cx="803177" cy="26763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Structural Encodings</a:t>
                </a:r>
              </a:p>
            </p:txBody>
          </p:sp>
          <p:sp>
            <p:nvSpPr>
              <p:cNvPr id="198" name="Google Shape;380;p22">
                <a:extLst>
                  <a:ext uri="{FF2B5EF4-FFF2-40B4-BE49-F238E27FC236}">
                    <a16:creationId xmlns:a16="http://schemas.microsoft.com/office/drawing/2014/main" id="{44A73AAA-AC35-A691-A6BE-2B6FAF521356}"/>
                  </a:ext>
                </a:extLst>
              </p:cNvPr>
              <p:cNvSpPr/>
              <p:nvPr/>
            </p:nvSpPr>
            <p:spPr>
              <a:xfrm>
                <a:off x="2931455" y="1466856"/>
                <a:ext cx="803177" cy="26763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</a:t>
                </a:r>
              </a:p>
              <a:p>
                <a:pPr algn="ctr"/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</a:p>
            </p:txBody>
          </p:sp>
          <p:sp>
            <p:nvSpPr>
              <p:cNvPr id="199" name="Google Shape;380;p22">
                <a:extLst>
                  <a:ext uri="{FF2B5EF4-FFF2-40B4-BE49-F238E27FC236}">
                    <a16:creationId xmlns:a16="http://schemas.microsoft.com/office/drawing/2014/main" id="{68B30047-E445-0E88-EFB1-E3A23BB15FAF}"/>
                  </a:ext>
                </a:extLst>
              </p:cNvPr>
              <p:cNvSpPr/>
              <p:nvPr/>
            </p:nvSpPr>
            <p:spPr>
              <a:xfrm>
                <a:off x="2936721" y="1107793"/>
                <a:ext cx="803177" cy="26763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FFN</a:t>
                </a:r>
              </a:p>
            </p:txBody>
          </p:sp>
        </p:grp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1E02EB48-0F1F-674C-FF55-FE4EB32F1F8E}"/>
                </a:ext>
              </a:extLst>
            </p:cNvPr>
            <p:cNvGrpSpPr/>
            <p:nvPr/>
          </p:nvGrpSpPr>
          <p:grpSpPr>
            <a:xfrm>
              <a:off x="2838653" y="835746"/>
              <a:ext cx="1013331" cy="184666"/>
              <a:chOff x="2830079" y="2492655"/>
              <a:chExt cx="1013331" cy="184666"/>
            </a:xfrm>
          </p:grpSpPr>
          <p:sp>
            <p:nvSpPr>
              <p:cNvPr id="202" name="矩形: 圆角 201">
                <a:extLst>
                  <a:ext uri="{FF2B5EF4-FFF2-40B4-BE49-F238E27FC236}">
                    <a16:creationId xmlns:a16="http://schemas.microsoft.com/office/drawing/2014/main" id="{65C1E945-CEC5-8BB4-E322-9CEEBF0E722E}"/>
                  </a:ext>
                </a:extLst>
              </p:cNvPr>
              <p:cNvSpPr/>
              <p:nvPr/>
            </p:nvSpPr>
            <p:spPr>
              <a:xfrm>
                <a:off x="3209075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: 圆角 202">
                <a:extLst>
                  <a:ext uri="{FF2B5EF4-FFF2-40B4-BE49-F238E27FC236}">
                    <a16:creationId xmlns:a16="http://schemas.microsoft.com/office/drawing/2014/main" id="{694E69CF-938E-6CC4-E126-EC2C89A85140}"/>
                  </a:ext>
                </a:extLst>
              </p:cNvPr>
              <p:cNvSpPr/>
              <p:nvPr/>
            </p:nvSpPr>
            <p:spPr>
              <a:xfrm>
                <a:off x="2830079" y="2551327"/>
                <a:ext cx="112808" cy="1128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: 圆角 203">
                <a:extLst>
                  <a:ext uri="{FF2B5EF4-FFF2-40B4-BE49-F238E27FC236}">
                    <a16:creationId xmlns:a16="http://schemas.microsoft.com/office/drawing/2014/main" id="{E5340876-6A84-2576-71DC-80FFFFCDCC3F}"/>
                  </a:ext>
                </a:extLst>
              </p:cNvPr>
              <p:cNvSpPr/>
              <p:nvPr/>
            </p:nvSpPr>
            <p:spPr>
              <a:xfrm>
                <a:off x="3084747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51AC56D1-148E-3A65-C7C5-A386108496D8}"/>
                  </a:ext>
                </a:extLst>
              </p:cNvPr>
              <p:cNvSpPr/>
              <p:nvPr/>
            </p:nvSpPr>
            <p:spPr>
              <a:xfrm>
                <a:off x="2958578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3A0A6EC7-9CF2-2A69-E1AC-FB65EEDCFCE2}"/>
                  </a:ext>
                </a:extLst>
              </p:cNvPr>
              <p:cNvSpPr/>
              <p:nvPr/>
            </p:nvSpPr>
            <p:spPr>
              <a:xfrm>
                <a:off x="3478129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: 圆角 206">
                <a:extLst>
                  <a:ext uri="{FF2B5EF4-FFF2-40B4-BE49-F238E27FC236}">
                    <a16:creationId xmlns:a16="http://schemas.microsoft.com/office/drawing/2014/main" id="{612904F2-805D-9570-0856-D816DDED42A5}"/>
                  </a:ext>
                </a:extLst>
              </p:cNvPr>
              <p:cNvSpPr/>
              <p:nvPr/>
            </p:nvSpPr>
            <p:spPr>
              <a:xfrm>
                <a:off x="3605483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8C901ED7-81F3-959D-62BE-4D2F774AA4B6}"/>
                  </a:ext>
                </a:extLst>
              </p:cNvPr>
              <p:cNvSpPr/>
              <p:nvPr/>
            </p:nvSpPr>
            <p:spPr>
              <a:xfrm>
                <a:off x="3730602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62F890AC-58CF-42C3-703F-3F0DC74F5382}"/>
                  </a:ext>
                </a:extLst>
              </p:cNvPr>
              <p:cNvSpPr txBox="1"/>
              <p:nvPr/>
            </p:nvSpPr>
            <p:spPr>
              <a:xfrm>
                <a:off x="3279865" y="2492655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1C457A52-E78E-23B5-9AAA-8D64D6009314}"/>
                </a:ext>
              </a:extLst>
            </p:cNvPr>
            <p:cNvGrpSpPr/>
            <p:nvPr/>
          </p:nvGrpSpPr>
          <p:grpSpPr>
            <a:xfrm>
              <a:off x="2886817" y="2303857"/>
              <a:ext cx="900523" cy="243980"/>
              <a:chOff x="2886817" y="2303857"/>
              <a:chExt cx="900523" cy="243980"/>
            </a:xfrm>
          </p:grpSpPr>
          <p:cxnSp>
            <p:nvCxnSpPr>
              <p:cNvPr id="213" name="直接连接符 212">
                <a:extLst>
                  <a:ext uri="{FF2B5EF4-FFF2-40B4-BE49-F238E27FC236}">
                    <a16:creationId xmlns:a16="http://schemas.microsoft.com/office/drawing/2014/main" id="{8EA71700-D163-6F33-4AFD-6CBBCE44D876}"/>
                  </a:ext>
                </a:extLst>
              </p:cNvPr>
              <p:cNvCxnSpPr>
                <a:stCxn id="166" idx="0"/>
              </p:cNvCxnSpPr>
              <p:nvPr/>
            </p:nvCxnSpPr>
            <p:spPr>
              <a:xfrm flipV="1">
                <a:off x="2886817" y="2446338"/>
                <a:ext cx="0" cy="101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5A2F8386-763A-2E0E-8265-4B4A02FD6531}"/>
                  </a:ext>
                </a:extLst>
              </p:cNvPr>
              <p:cNvCxnSpPr>
                <a:stCxn id="167" idx="0"/>
              </p:cNvCxnSpPr>
              <p:nvPr/>
            </p:nvCxnSpPr>
            <p:spPr>
              <a:xfrm flipV="1">
                <a:off x="3141485" y="2446338"/>
                <a:ext cx="0" cy="101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42BD2867-DF64-A207-06C3-C57570631B58}"/>
                  </a:ext>
                </a:extLst>
              </p:cNvPr>
              <p:cNvCxnSpPr/>
              <p:nvPr/>
            </p:nvCxnSpPr>
            <p:spPr>
              <a:xfrm>
                <a:off x="2886817" y="2446338"/>
                <a:ext cx="90052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接连接符 219">
                <a:extLst>
                  <a:ext uri="{FF2B5EF4-FFF2-40B4-BE49-F238E27FC236}">
                    <a16:creationId xmlns:a16="http://schemas.microsoft.com/office/drawing/2014/main" id="{8EE5B387-CD47-3935-B93C-502EFFEA174E}"/>
                  </a:ext>
                </a:extLst>
              </p:cNvPr>
              <p:cNvCxnSpPr>
                <a:stCxn id="171" idx="0"/>
              </p:cNvCxnSpPr>
              <p:nvPr/>
            </p:nvCxnSpPr>
            <p:spPr>
              <a:xfrm flipV="1">
                <a:off x="3787340" y="2446338"/>
                <a:ext cx="0" cy="101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>
                <a:extLst>
                  <a:ext uri="{FF2B5EF4-FFF2-40B4-BE49-F238E27FC236}">
                    <a16:creationId xmlns:a16="http://schemas.microsoft.com/office/drawing/2014/main" id="{E12C3EED-9BA8-1D1D-2DD5-0228543E2307}"/>
                  </a:ext>
                </a:extLst>
              </p:cNvPr>
              <p:cNvCxnSpPr>
                <a:stCxn id="169" idx="0"/>
              </p:cNvCxnSpPr>
              <p:nvPr/>
            </p:nvCxnSpPr>
            <p:spPr>
              <a:xfrm flipV="1">
                <a:off x="3534867" y="2446338"/>
                <a:ext cx="0" cy="1014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箭头: 下 222">
                <a:extLst>
                  <a:ext uri="{FF2B5EF4-FFF2-40B4-BE49-F238E27FC236}">
                    <a16:creationId xmlns:a16="http://schemas.microsoft.com/office/drawing/2014/main" id="{9B89CFE3-5401-A9A3-9A00-2898C746BD83}"/>
                  </a:ext>
                </a:extLst>
              </p:cNvPr>
              <p:cNvSpPr/>
              <p:nvPr/>
            </p:nvSpPr>
            <p:spPr>
              <a:xfrm rot="10800000">
                <a:off x="3307989" y="2303857"/>
                <a:ext cx="100663" cy="128821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4" name="箭头: 下 223">
              <a:extLst>
                <a:ext uri="{FF2B5EF4-FFF2-40B4-BE49-F238E27FC236}">
                  <a16:creationId xmlns:a16="http://schemas.microsoft.com/office/drawing/2014/main" id="{DC9263B3-A917-EA14-1514-5C4C3C41D4BA}"/>
                </a:ext>
              </a:extLst>
            </p:cNvPr>
            <p:cNvSpPr/>
            <p:nvPr/>
          </p:nvSpPr>
          <p:spPr>
            <a:xfrm rot="10800000">
              <a:off x="3307988" y="1045180"/>
              <a:ext cx="100663" cy="128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B55C7A9D-EB28-853D-2D2A-BB173C37F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1680" y="607209"/>
              <a:ext cx="472363" cy="58916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C0378C30-E107-DF47-F34B-D48779B10F28}"/>
                </a:ext>
              </a:extLst>
            </p:cNvPr>
            <p:cNvCxnSpPr/>
            <p:nvPr/>
          </p:nvCxnSpPr>
          <p:spPr>
            <a:xfrm>
              <a:off x="3718625" y="2299521"/>
              <a:ext cx="440625" cy="65957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C6975D68-B8A9-3780-28E4-B02C0680FBD8}"/>
                </a:ext>
              </a:extLst>
            </p:cNvPr>
            <p:cNvGrpSpPr/>
            <p:nvPr/>
          </p:nvGrpSpPr>
          <p:grpSpPr>
            <a:xfrm>
              <a:off x="2657130" y="6124604"/>
              <a:ext cx="1013331" cy="184666"/>
              <a:chOff x="2830079" y="2492655"/>
              <a:chExt cx="1013331" cy="184666"/>
            </a:xfrm>
          </p:grpSpPr>
          <p:sp>
            <p:nvSpPr>
              <p:cNvPr id="231" name="矩形: 圆角 230">
                <a:extLst>
                  <a:ext uri="{FF2B5EF4-FFF2-40B4-BE49-F238E27FC236}">
                    <a16:creationId xmlns:a16="http://schemas.microsoft.com/office/drawing/2014/main" id="{E5EF3719-0138-F4AF-9C8B-77C2703B248A}"/>
                  </a:ext>
                </a:extLst>
              </p:cNvPr>
              <p:cNvSpPr/>
              <p:nvPr/>
            </p:nvSpPr>
            <p:spPr>
              <a:xfrm>
                <a:off x="3209075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矩形: 圆角 231">
                <a:extLst>
                  <a:ext uri="{FF2B5EF4-FFF2-40B4-BE49-F238E27FC236}">
                    <a16:creationId xmlns:a16="http://schemas.microsoft.com/office/drawing/2014/main" id="{BF5F26DB-356D-502F-B571-F239148F44B4}"/>
                  </a:ext>
                </a:extLst>
              </p:cNvPr>
              <p:cNvSpPr/>
              <p:nvPr/>
            </p:nvSpPr>
            <p:spPr>
              <a:xfrm>
                <a:off x="2830079" y="2551327"/>
                <a:ext cx="112808" cy="1128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: 圆角 233">
                <a:extLst>
                  <a:ext uri="{FF2B5EF4-FFF2-40B4-BE49-F238E27FC236}">
                    <a16:creationId xmlns:a16="http://schemas.microsoft.com/office/drawing/2014/main" id="{946B6E87-2672-B7F2-A09C-6535D23F72DF}"/>
                  </a:ext>
                </a:extLst>
              </p:cNvPr>
              <p:cNvSpPr/>
              <p:nvPr/>
            </p:nvSpPr>
            <p:spPr>
              <a:xfrm>
                <a:off x="3084747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49B76067-8730-EDF6-8F19-416625D10EEB}"/>
                  </a:ext>
                </a:extLst>
              </p:cNvPr>
              <p:cNvSpPr/>
              <p:nvPr/>
            </p:nvSpPr>
            <p:spPr>
              <a:xfrm>
                <a:off x="2958578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8F13463E-FC1A-3E0D-C438-C9876779F4E5}"/>
                  </a:ext>
                </a:extLst>
              </p:cNvPr>
              <p:cNvSpPr/>
              <p:nvPr/>
            </p:nvSpPr>
            <p:spPr>
              <a:xfrm>
                <a:off x="3478129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矩形: 圆角 236">
                <a:extLst>
                  <a:ext uri="{FF2B5EF4-FFF2-40B4-BE49-F238E27FC236}">
                    <a16:creationId xmlns:a16="http://schemas.microsoft.com/office/drawing/2014/main" id="{ADB5F831-8BD5-7C4C-1BED-DE51897B80C5}"/>
                  </a:ext>
                </a:extLst>
              </p:cNvPr>
              <p:cNvSpPr/>
              <p:nvPr/>
            </p:nvSpPr>
            <p:spPr>
              <a:xfrm>
                <a:off x="3605483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矩形: 圆角 237">
                <a:extLst>
                  <a:ext uri="{FF2B5EF4-FFF2-40B4-BE49-F238E27FC236}">
                    <a16:creationId xmlns:a16="http://schemas.microsoft.com/office/drawing/2014/main" id="{4FC456CA-2C9B-C003-7147-1B3D91098985}"/>
                  </a:ext>
                </a:extLst>
              </p:cNvPr>
              <p:cNvSpPr/>
              <p:nvPr/>
            </p:nvSpPr>
            <p:spPr>
              <a:xfrm>
                <a:off x="3730602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71272F32-487A-94EC-E4DA-AA1F3F355E32}"/>
                  </a:ext>
                </a:extLst>
              </p:cNvPr>
              <p:cNvSpPr txBox="1"/>
              <p:nvPr/>
            </p:nvSpPr>
            <p:spPr>
              <a:xfrm>
                <a:off x="3279865" y="2492655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57" name="图片 256">
              <a:extLst>
                <a:ext uri="{FF2B5EF4-FFF2-40B4-BE49-F238E27FC236}">
                  <a16:creationId xmlns:a16="http://schemas.microsoft.com/office/drawing/2014/main" id="{7CA24B99-1392-C22A-D091-DF0FD7DC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5573" y="3825819"/>
              <a:ext cx="1150519" cy="621192"/>
            </a:xfrm>
            <a:prstGeom prst="rect">
              <a:avLst/>
            </a:prstGeom>
          </p:spPr>
        </p:pic>
        <p:sp>
          <p:nvSpPr>
            <p:cNvPr id="264" name="Google Shape;380;p22">
              <a:extLst>
                <a:ext uri="{FF2B5EF4-FFF2-40B4-BE49-F238E27FC236}">
                  <a16:creationId xmlns:a16="http://schemas.microsoft.com/office/drawing/2014/main" id="{506DA891-6D55-5B90-BBE6-8F21EBC670BA}"/>
                </a:ext>
              </a:extLst>
            </p:cNvPr>
            <p:cNvSpPr/>
            <p:nvPr/>
          </p:nvSpPr>
          <p:spPr>
            <a:xfrm>
              <a:off x="2554325" y="4668161"/>
              <a:ext cx="1253014" cy="36052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Patch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Google Shape;380;p22">
              <a:extLst>
                <a:ext uri="{FF2B5EF4-FFF2-40B4-BE49-F238E27FC236}">
                  <a16:creationId xmlns:a16="http://schemas.microsoft.com/office/drawing/2014/main" id="{ABDC993C-5BEC-DF47-D5B1-E61AC0143FAA}"/>
                </a:ext>
              </a:extLst>
            </p:cNvPr>
            <p:cNvSpPr/>
            <p:nvPr/>
          </p:nvSpPr>
          <p:spPr>
            <a:xfrm>
              <a:off x="2554325" y="5658617"/>
              <a:ext cx="1253014" cy="360521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Vision Transformer</a:t>
              </a:r>
              <a:endParaRPr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18715CD5-5B0C-2A8A-26C3-08512947B2AA}"/>
                </a:ext>
              </a:extLst>
            </p:cNvPr>
            <p:cNvGrpSpPr/>
            <p:nvPr/>
          </p:nvGrpSpPr>
          <p:grpSpPr>
            <a:xfrm>
              <a:off x="2657130" y="5223179"/>
              <a:ext cx="1013331" cy="184666"/>
              <a:chOff x="2830079" y="2492655"/>
              <a:chExt cx="1013331" cy="184666"/>
            </a:xfrm>
          </p:grpSpPr>
          <p:sp>
            <p:nvSpPr>
              <p:cNvPr id="280" name="矩形: 圆角 279">
                <a:extLst>
                  <a:ext uri="{FF2B5EF4-FFF2-40B4-BE49-F238E27FC236}">
                    <a16:creationId xmlns:a16="http://schemas.microsoft.com/office/drawing/2014/main" id="{48CB3485-A87C-64B0-8618-6E10F8E5C1D0}"/>
                  </a:ext>
                </a:extLst>
              </p:cNvPr>
              <p:cNvSpPr/>
              <p:nvPr/>
            </p:nvSpPr>
            <p:spPr>
              <a:xfrm>
                <a:off x="3209075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: 圆角 280">
                <a:extLst>
                  <a:ext uri="{FF2B5EF4-FFF2-40B4-BE49-F238E27FC236}">
                    <a16:creationId xmlns:a16="http://schemas.microsoft.com/office/drawing/2014/main" id="{20704EF6-5999-EBBC-75BA-8AB9D6588A9E}"/>
                  </a:ext>
                </a:extLst>
              </p:cNvPr>
              <p:cNvSpPr/>
              <p:nvPr/>
            </p:nvSpPr>
            <p:spPr>
              <a:xfrm>
                <a:off x="2830079" y="2551327"/>
                <a:ext cx="112808" cy="1128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: 圆角 281">
                <a:extLst>
                  <a:ext uri="{FF2B5EF4-FFF2-40B4-BE49-F238E27FC236}">
                    <a16:creationId xmlns:a16="http://schemas.microsoft.com/office/drawing/2014/main" id="{0FC0BC85-8F3A-3A45-108C-06635AB42C20}"/>
                  </a:ext>
                </a:extLst>
              </p:cNvPr>
              <p:cNvSpPr/>
              <p:nvPr/>
            </p:nvSpPr>
            <p:spPr>
              <a:xfrm>
                <a:off x="3084747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: 圆角 282">
                <a:extLst>
                  <a:ext uri="{FF2B5EF4-FFF2-40B4-BE49-F238E27FC236}">
                    <a16:creationId xmlns:a16="http://schemas.microsoft.com/office/drawing/2014/main" id="{BACF3E47-EBC0-B901-ECAE-833B8AD7DB39}"/>
                  </a:ext>
                </a:extLst>
              </p:cNvPr>
              <p:cNvSpPr/>
              <p:nvPr/>
            </p:nvSpPr>
            <p:spPr>
              <a:xfrm>
                <a:off x="2958578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4" name="矩形: 圆角 283">
                <a:extLst>
                  <a:ext uri="{FF2B5EF4-FFF2-40B4-BE49-F238E27FC236}">
                    <a16:creationId xmlns:a16="http://schemas.microsoft.com/office/drawing/2014/main" id="{16E4EF24-F16B-6969-E23B-28FF4489D729}"/>
                  </a:ext>
                </a:extLst>
              </p:cNvPr>
              <p:cNvSpPr/>
              <p:nvPr/>
            </p:nvSpPr>
            <p:spPr>
              <a:xfrm>
                <a:off x="3478129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: 圆角 284">
                <a:extLst>
                  <a:ext uri="{FF2B5EF4-FFF2-40B4-BE49-F238E27FC236}">
                    <a16:creationId xmlns:a16="http://schemas.microsoft.com/office/drawing/2014/main" id="{27085BD2-3164-86B8-481B-697EECD88486}"/>
                  </a:ext>
                </a:extLst>
              </p:cNvPr>
              <p:cNvSpPr/>
              <p:nvPr/>
            </p:nvSpPr>
            <p:spPr>
              <a:xfrm>
                <a:off x="3605483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: 圆角 286">
                <a:extLst>
                  <a:ext uri="{FF2B5EF4-FFF2-40B4-BE49-F238E27FC236}">
                    <a16:creationId xmlns:a16="http://schemas.microsoft.com/office/drawing/2014/main" id="{2DECA028-52A5-905C-F69B-B78B82731800}"/>
                  </a:ext>
                </a:extLst>
              </p:cNvPr>
              <p:cNvSpPr/>
              <p:nvPr/>
            </p:nvSpPr>
            <p:spPr>
              <a:xfrm>
                <a:off x="3730602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267F0A0F-F49F-ED9C-3D45-DD60C4A5FB3F}"/>
                  </a:ext>
                </a:extLst>
              </p:cNvPr>
              <p:cNvSpPr txBox="1"/>
              <p:nvPr/>
            </p:nvSpPr>
            <p:spPr>
              <a:xfrm>
                <a:off x="3279865" y="2492655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9" name="箭头: 下 288">
              <a:extLst>
                <a:ext uri="{FF2B5EF4-FFF2-40B4-BE49-F238E27FC236}">
                  <a16:creationId xmlns:a16="http://schemas.microsoft.com/office/drawing/2014/main" id="{E1558E13-E64B-549E-FFB8-B2EDEDB5C281}"/>
                </a:ext>
              </a:extLst>
            </p:cNvPr>
            <p:cNvSpPr/>
            <p:nvPr/>
          </p:nvSpPr>
          <p:spPr>
            <a:xfrm>
              <a:off x="3141485" y="4485022"/>
              <a:ext cx="78892" cy="145127"/>
            </a:xfrm>
            <a:prstGeom prst="downArrow">
              <a:avLst>
                <a:gd name="adj1" fmla="val 29876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箭头: 下 289">
              <a:extLst>
                <a:ext uri="{FF2B5EF4-FFF2-40B4-BE49-F238E27FC236}">
                  <a16:creationId xmlns:a16="http://schemas.microsoft.com/office/drawing/2014/main" id="{2B5A096C-6C31-B4DB-9290-ED957F7D21C9}"/>
                </a:ext>
              </a:extLst>
            </p:cNvPr>
            <p:cNvSpPr/>
            <p:nvPr/>
          </p:nvSpPr>
          <p:spPr>
            <a:xfrm>
              <a:off x="3147812" y="5076946"/>
              <a:ext cx="78892" cy="145127"/>
            </a:xfrm>
            <a:prstGeom prst="downArrow">
              <a:avLst>
                <a:gd name="adj1" fmla="val 29876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CB71CC4-758F-8D00-72BF-8E9BB340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713534" y="5491163"/>
              <a:ext cx="900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5DFC9D2B-6397-B626-6CB8-090AFF2BD666}"/>
                </a:ext>
              </a:extLst>
            </p:cNvPr>
            <p:cNvCxnSpPr>
              <a:stCxn id="282" idx="2"/>
            </p:cNvCxnSpPr>
            <p:nvPr/>
          </p:nvCxnSpPr>
          <p:spPr>
            <a:xfrm>
              <a:off x="2968202" y="5394659"/>
              <a:ext cx="423" cy="9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D271DCD8-95EC-8DD0-C63F-417B98F7B815}"/>
                </a:ext>
              </a:extLst>
            </p:cNvPr>
            <p:cNvCxnSpPr>
              <a:cxnSpLocks/>
              <a:stCxn id="281" idx="2"/>
            </p:cNvCxnSpPr>
            <p:nvPr/>
          </p:nvCxnSpPr>
          <p:spPr>
            <a:xfrm>
              <a:off x="2713534" y="5394659"/>
              <a:ext cx="0" cy="9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3496EEBD-941A-95BC-3043-95C58440E228}"/>
                </a:ext>
              </a:extLst>
            </p:cNvPr>
            <p:cNvCxnSpPr>
              <a:cxnSpLocks/>
              <a:stCxn id="284" idx="2"/>
            </p:cNvCxnSpPr>
            <p:nvPr/>
          </p:nvCxnSpPr>
          <p:spPr>
            <a:xfrm>
              <a:off x="3361584" y="5394659"/>
              <a:ext cx="0" cy="9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D120C80C-2F38-ED05-19AB-0E7271281B0E}"/>
                </a:ext>
              </a:extLst>
            </p:cNvPr>
            <p:cNvCxnSpPr>
              <a:stCxn id="287" idx="2"/>
            </p:cNvCxnSpPr>
            <p:nvPr/>
          </p:nvCxnSpPr>
          <p:spPr>
            <a:xfrm>
              <a:off x="3614057" y="5394659"/>
              <a:ext cx="681" cy="965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A0E91486-8423-B592-02DE-B0FE1FCFE760}"/>
                </a:ext>
              </a:extLst>
            </p:cNvPr>
            <p:cNvSpPr/>
            <p:nvPr/>
          </p:nvSpPr>
          <p:spPr>
            <a:xfrm>
              <a:off x="3155415" y="5510480"/>
              <a:ext cx="100663" cy="128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箭头: 下 345">
              <a:extLst>
                <a:ext uri="{FF2B5EF4-FFF2-40B4-BE49-F238E27FC236}">
                  <a16:creationId xmlns:a16="http://schemas.microsoft.com/office/drawing/2014/main" id="{E1F48DD5-998A-080E-2136-5145699FD570}"/>
                </a:ext>
              </a:extLst>
            </p:cNvPr>
            <p:cNvSpPr/>
            <p:nvPr/>
          </p:nvSpPr>
          <p:spPr>
            <a:xfrm>
              <a:off x="3155765" y="6038454"/>
              <a:ext cx="100663" cy="128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: 圆角 346">
              <a:extLst>
                <a:ext uri="{FF2B5EF4-FFF2-40B4-BE49-F238E27FC236}">
                  <a16:creationId xmlns:a16="http://schemas.microsoft.com/office/drawing/2014/main" id="{5C977109-575F-7AC2-9076-6CA21B5B7665}"/>
                </a:ext>
              </a:extLst>
            </p:cNvPr>
            <p:cNvSpPr/>
            <p:nvPr/>
          </p:nvSpPr>
          <p:spPr>
            <a:xfrm>
              <a:off x="214411" y="3429001"/>
              <a:ext cx="1677790" cy="3266440"/>
            </a:xfrm>
            <a:prstGeom prst="roundRect">
              <a:avLst/>
            </a:prstGeom>
            <a:noFill/>
            <a:ln w="2540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: 圆角 348">
              <a:extLst>
                <a:ext uri="{FF2B5EF4-FFF2-40B4-BE49-F238E27FC236}">
                  <a16:creationId xmlns:a16="http://schemas.microsoft.com/office/drawing/2014/main" id="{13D985F7-AE55-7F38-F0E7-C03342AAF586}"/>
                </a:ext>
              </a:extLst>
            </p:cNvPr>
            <p:cNvSpPr/>
            <p:nvPr/>
          </p:nvSpPr>
          <p:spPr>
            <a:xfrm>
              <a:off x="430113" y="3849004"/>
              <a:ext cx="112808" cy="1128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947B082B-83D9-82F8-03D3-2306C5262F92}"/>
                </a:ext>
              </a:extLst>
            </p:cNvPr>
            <p:cNvSpPr txBox="1"/>
            <p:nvPr/>
          </p:nvSpPr>
          <p:spPr>
            <a:xfrm>
              <a:off x="746607" y="3766908"/>
              <a:ext cx="1228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Token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Google Shape;380;p22">
              <a:extLst>
                <a:ext uri="{FF2B5EF4-FFF2-40B4-BE49-F238E27FC236}">
                  <a16:creationId xmlns:a16="http://schemas.microsoft.com/office/drawing/2014/main" id="{8233B449-20EC-19B7-524C-B4303290ED7A}"/>
                </a:ext>
              </a:extLst>
            </p:cNvPr>
            <p:cNvSpPr/>
            <p:nvPr/>
          </p:nvSpPr>
          <p:spPr>
            <a:xfrm>
              <a:off x="4532796" y="4508217"/>
              <a:ext cx="803177" cy="26763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LN</a:t>
              </a:r>
            </a:p>
          </p:txBody>
        </p:sp>
        <p:sp>
          <p:nvSpPr>
            <p:cNvPr id="353" name="Google Shape;380;p22">
              <a:extLst>
                <a:ext uri="{FF2B5EF4-FFF2-40B4-BE49-F238E27FC236}">
                  <a16:creationId xmlns:a16="http://schemas.microsoft.com/office/drawing/2014/main" id="{83922952-2E6B-2226-C960-A795FAA482C4}"/>
                </a:ext>
              </a:extLst>
            </p:cNvPr>
            <p:cNvSpPr/>
            <p:nvPr/>
          </p:nvSpPr>
          <p:spPr>
            <a:xfrm>
              <a:off x="4535904" y="4855439"/>
              <a:ext cx="803177" cy="267633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MHSA</a:t>
              </a:r>
            </a:p>
          </p:txBody>
        </p:sp>
        <p:sp>
          <p:nvSpPr>
            <p:cNvPr id="355" name="Google Shape;380;p22">
              <a:extLst>
                <a:ext uri="{FF2B5EF4-FFF2-40B4-BE49-F238E27FC236}">
                  <a16:creationId xmlns:a16="http://schemas.microsoft.com/office/drawing/2014/main" id="{B67B5CAE-99CE-D072-64E5-EE654D047C95}"/>
                </a:ext>
              </a:extLst>
            </p:cNvPr>
            <p:cNvSpPr/>
            <p:nvPr/>
          </p:nvSpPr>
          <p:spPr>
            <a:xfrm>
              <a:off x="4535905" y="5401776"/>
              <a:ext cx="803177" cy="267633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LN</a:t>
              </a:r>
            </a:p>
          </p:txBody>
        </p:sp>
        <p:sp>
          <p:nvSpPr>
            <p:cNvPr id="357" name="Google Shape;380;p22">
              <a:extLst>
                <a:ext uri="{FF2B5EF4-FFF2-40B4-BE49-F238E27FC236}">
                  <a16:creationId xmlns:a16="http://schemas.microsoft.com/office/drawing/2014/main" id="{8AAAD780-B59B-2F81-0171-B46C55007D5C}"/>
                </a:ext>
              </a:extLst>
            </p:cNvPr>
            <p:cNvSpPr/>
            <p:nvPr/>
          </p:nvSpPr>
          <p:spPr>
            <a:xfrm>
              <a:off x="4535904" y="5748998"/>
              <a:ext cx="803177" cy="26763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FFN</a:t>
              </a:r>
            </a:p>
          </p:txBody>
        </p:sp>
        <p:grpSp>
          <p:nvGrpSpPr>
            <p:cNvPr id="359" name="Google Shape;320;p20">
              <a:extLst>
                <a:ext uri="{FF2B5EF4-FFF2-40B4-BE49-F238E27FC236}">
                  <a16:creationId xmlns:a16="http://schemas.microsoft.com/office/drawing/2014/main" id="{B79FE82D-E219-3092-590A-1A9C1043A7EC}"/>
                </a:ext>
              </a:extLst>
            </p:cNvPr>
            <p:cNvGrpSpPr/>
            <p:nvPr/>
          </p:nvGrpSpPr>
          <p:grpSpPr>
            <a:xfrm>
              <a:off x="4887632" y="5202661"/>
              <a:ext cx="121981" cy="121981"/>
              <a:chOff x="7503475" y="3745100"/>
              <a:chExt cx="535200" cy="535200"/>
            </a:xfrm>
            <a:noFill/>
          </p:grpSpPr>
          <p:pic>
            <p:nvPicPr>
              <p:cNvPr id="360" name="Google Shape;321;p20" descr="+" title="MathEquation,#585858">
                <a:extLst>
                  <a:ext uri="{FF2B5EF4-FFF2-40B4-BE49-F238E27FC236}">
                    <a16:creationId xmlns:a16="http://schemas.microsoft.com/office/drawing/2014/main" id="{F0C2CEBE-BCDA-77BD-C8DA-4C04FF65730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577600" y="3803262"/>
                <a:ext cx="386950" cy="418876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361" name="Google Shape;322;p20">
                <a:extLst>
                  <a:ext uri="{FF2B5EF4-FFF2-40B4-BE49-F238E27FC236}">
                    <a16:creationId xmlns:a16="http://schemas.microsoft.com/office/drawing/2014/main" id="{05293716-4409-A682-EE8C-E3EA9ADC5A81}"/>
                  </a:ext>
                </a:extLst>
              </p:cNvPr>
              <p:cNvSpPr/>
              <p:nvPr/>
            </p:nvSpPr>
            <p:spPr>
              <a:xfrm>
                <a:off x="7503475" y="3745100"/>
                <a:ext cx="535200" cy="535200"/>
              </a:xfrm>
              <a:prstGeom prst="ellipse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369" name="连接符: 肘形 368">
              <a:extLst>
                <a:ext uri="{FF2B5EF4-FFF2-40B4-BE49-F238E27FC236}">
                  <a16:creationId xmlns:a16="http://schemas.microsoft.com/office/drawing/2014/main" id="{A2748C1D-7359-F720-B85D-3B48B2A637CA}"/>
                </a:ext>
              </a:extLst>
            </p:cNvPr>
            <p:cNvCxnSpPr>
              <a:stCxn id="134" idx="2"/>
              <a:endCxn id="361" idx="6"/>
            </p:cNvCxnSpPr>
            <p:nvPr/>
          </p:nvCxnSpPr>
          <p:spPr>
            <a:xfrm rot="16200000" flipH="1">
              <a:off x="4561606" y="4815645"/>
              <a:ext cx="835024" cy="60989"/>
            </a:xfrm>
            <a:prstGeom prst="bentConnector4">
              <a:avLst>
                <a:gd name="adj1" fmla="val 5664"/>
                <a:gd name="adj2" fmla="val 816367"/>
              </a:avLst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连接符: 肘形 373">
              <a:extLst>
                <a:ext uri="{FF2B5EF4-FFF2-40B4-BE49-F238E27FC236}">
                  <a16:creationId xmlns:a16="http://schemas.microsoft.com/office/drawing/2014/main" id="{3A5B4077-2FFB-0398-4DD6-36BC38E6483C}"/>
                </a:ext>
              </a:extLst>
            </p:cNvPr>
            <p:cNvCxnSpPr/>
            <p:nvPr/>
          </p:nvCxnSpPr>
          <p:spPr>
            <a:xfrm rot="16200000" flipH="1">
              <a:off x="4561607" y="5706519"/>
              <a:ext cx="835024" cy="60989"/>
            </a:xfrm>
            <a:prstGeom prst="bentConnector4">
              <a:avLst>
                <a:gd name="adj1" fmla="val 5664"/>
                <a:gd name="adj2" fmla="val 816367"/>
              </a:avLst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接箭头连接符 376">
              <a:extLst>
                <a:ext uri="{FF2B5EF4-FFF2-40B4-BE49-F238E27FC236}">
                  <a16:creationId xmlns:a16="http://schemas.microsoft.com/office/drawing/2014/main" id="{C940A0C8-1796-1E2D-D265-B9E49C406E8D}"/>
                </a:ext>
              </a:extLst>
            </p:cNvPr>
            <p:cNvCxnSpPr>
              <a:cxnSpLocks/>
            </p:cNvCxnSpPr>
            <p:nvPr/>
          </p:nvCxnSpPr>
          <p:spPr>
            <a:xfrm>
              <a:off x="4948622" y="6213475"/>
              <a:ext cx="0" cy="825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47EA7DA0-7159-35B9-3C40-5CCC82298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447" y="4008438"/>
              <a:ext cx="380704" cy="1650179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90A51BFF-6C88-CFDE-8046-247D1A93A19C}"/>
                </a:ext>
              </a:extLst>
            </p:cNvPr>
            <p:cNvCxnSpPr/>
            <p:nvPr/>
          </p:nvCxnSpPr>
          <p:spPr>
            <a:xfrm>
              <a:off x="3735388" y="6016631"/>
              <a:ext cx="538162" cy="292639"/>
            </a:xfrm>
            <a:prstGeom prst="line">
              <a:avLst/>
            </a:prstGeom>
            <a:ln w="12700">
              <a:solidFill>
                <a:schemeClr val="accent4">
                  <a:lumMod val="60000"/>
                  <a:lumOff val="4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矩形: 圆角 390">
              <a:extLst>
                <a:ext uri="{FF2B5EF4-FFF2-40B4-BE49-F238E27FC236}">
                  <a16:creationId xmlns:a16="http://schemas.microsoft.com/office/drawing/2014/main" id="{2EA48741-6B7F-E0AA-9177-E9B5F63CBFFA}"/>
                </a:ext>
              </a:extLst>
            </p:cNvPr>
            <p:cNvSpPr/>
            <p:nvPr/>
          </p:nvSpPr>
          <p:spPr>
            <a:xfrm>
              <a:off x="349902" y="4212474"/>
              <a:ext cx="112808" cy="112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D78468EB-CB22-3A23-63F6-AC49019CFA48}"/>
                </a:ext>
              </a:extLst>
            </p:cNvPr>
            <p:cNvSpPr txBox="1"/>
            <p:nvPr/>
          </p:nvSpPr>
          <p:spPr>
            <a:xfrm>
              <a:off x="741791" y="4115198"/>
              <a:ext cx="1228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Token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矩形: 圆角 393">
              <a:extLst>
                <a:ext uri="{FF2B5EF4-FFF2-40B4-BE49-F238E27FC236}">
                  <a16:creationId xmlns:a16="http://schemas.microsoft.com/office/drawing/2014/main" id="{E4A43750-72CB-0AEB-792D-37ACA1DA0A36}"/>
                </a:ext>
              </a:extLst>
            </p:cNvPr>
            <p:cNvSpPr/>
            <p:nvPr/>
          </p:nvSpPr>
          <p:spPr>
            <a:xfrm>
              <a:off x="352735" y="4555353"/>
              <a:ext cx="112808" cy="1128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92FB9192-253A-00D8-F5E8-F4229F02E574}"/>
                </a:ext>
              </a:extLst>
            </p:cNvPr>
            <p:cNvSpPr txBox="1"/>
            <p:nvPr/>
          </p:nvSpPr>
          <p:spPr>
            <a:xfrm>
              <a:off x="740435" y="4474293"/>
              <a:ext cx="1228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Token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2D2E4B9A-D389-2789-8889-B8866786DC20}"/>
                </a:ext>
              </a:extLst>
            </p:cNvPr>
            <p:cNvGrpSpPr/>
            <p:nvPr/>
          </p:nvGrpSpPr>
          <p:grpSpPr>
            <a:xfrm>
              <a:off x="8983188" y="538549"/>
              <a:ext cx="1062320" cy="726483"/>
              <a:chOff x="689211" y="3087372"/>
              <a:chExt cx="1849381" cy="1264727"/>
            </a:xfrm>
          </p:grpSpPr>
          <p:pic>
            <p:nvPicPr>
              <p:cNvPr id="397" name="图片 396">
                <a:extLst>
                  <a:ext uri="{FF2B5EF4-FFF2-40B4-BE49-F238E27FC236}">
                    <a16:creationId xmlns:a16="http://schemas.microsoft.com/office/drawing/2014/main" id="{92D051DE-3F2D-734D-B14E-7008F9EE7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211" y="3087372"/>
                <a:ext cx="1849381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398" name="图片 397">
                <a:extLst>
                  <a:ext uri="{FF2B5EF4-FFF2-40B4-BE49-F238E27FC236}">
                    <a16:creationId xmlns:a16="http://schemas.microsoft.com/office/drawing/2014/main" id="{4DDB03D7-95F8-B2CF-0175-D38F4EAB24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689" y="3632099"/>
                <a:ext cx="1700903" cy="720000"/>
              </a:xfrm>
              <a:prstGeom prst="rect">
                <a:avLst/>
              </a:prstGeom>
              <a:effectLst>
                <a:outerShdw blurRad="50800" dist="50800" dir="7500000" algn="ctr" rotWithShape="0">
                  <a:srgbClr val="000000">
                    <a:alpha val="50000"/>
                  </a:srgbClr>
                </a:outerShdw>
              </a:effectLst>
            </p:spPr>
          </p:pic>
        </p:grpSp>
        <p:sp>
          <p:nvSpPr>
            <p:cNvPr id="411" name="Google Shape;380;p22">
              <a:extLst>
                <a:ext uri="{FF2B5EF4-FFF2-40B4-BE49-F238E27FC236}">
                  <a16:creationId xmlns:a16="http://schemas.microsoft.com/office/drawing/2014/main" id="{64BA6CF4-B1D5-CFA6-0306-F726DCCD653E}"/>
                </a:ext>
              </a:extLst>
            </p:cNvPr>
            <p:cNvSpPr/>
            <p:nvPr/>
          </p:nvSpPr>
          <p:spPr>
            <a:xfrm>
              <a:off x="7695398" y="2220918"/>
              <a:ext cx="1193157" cy="34329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Time-Series Branch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Google Shape;380;p22">
              <a:extLst>
                <a:ext uri="{FF2B5EF4-FFF2-40B4-BE49-F238E27FC236}">
                  <a16:creationId xmlns:a16="http://schemas.microsoft.com/office/drawing/2014/main" id="{B0FA5388-42E1-27FE-EEA1-2DADAAD6E5B7}"/>
                </a:ext>
              </a:extLst>
            </p:cNvPr>
            <p:cNvSpPr/>
            <p:nvPr/>
          </p:nvSpPr>
          <p:spPr>
            <a:xfrm>
              <a:off x="10239818" y="2220918"/>
              <a:ext cx="1193157" cy="343298"/>
            </a:xfrm>
            <a:prstGeom prst="roundRect">
              <a:avLst>
                <a:gd name="adj" fmla="val 16667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Branch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6" name="连接符: 肘形 415">
              <a:extLst>
                <a:ext uri="{FF2B5EF4-FFF2-40B4-BE49-F238E27FC236}">
                  <a16:creationId xmlns:a16="http://schemas.microsoft.com/office/drawing/2014/main" id="{E7D0E8D5-673D-BE1D-A7F7-7CB49846E482}"/>
                </a:ext>
              </a:extLst>
            </p:cNvPr>
            <p:cNvCxnSpPr>
              <a:stCxn id="398" idx="2"/>
              <a:endCxn id="411" idx="0"/>
            </p:cNvCxnSpPr>
            <p:nvPr/>
          </p:nvCxnSpPr>
          <p:spPr>
            <a:xfrm rot="5400000">
              <a:off x="8446542" y="1110467"/>
              <a:ext cx="955886" cy="1265016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连接符: 肘形 417">
              <a:extLst>
                <a:ext uri="{FF2B5EF4-FFF2-40B4-BE49-F238E27FC236}">
                  <a16:creationId xmlns:a16="http://schemas.microsoft.com/office/drawing/2014/main" id="{77077A1C-F13C-62A4-417A-C5B3592D8744}"/>
                </a:ext>
              </a:extLst>
            </p:cNvPr>
            <p:cNvCxnSpPr>
              <a:stCxn id="398" idx="2"/>
              <a:endCxn id="413" idx="0"/>
            </p:cNvCxnSpPr>
            <p:nvPr/>
          </p:nvCxnSpPr>
          <p:spPr>
            <a:xfrm rot="16200000" flipH="1">
              <a:off x="9718752" y="1103273"/>
              <a:ext cx="955886" cy="1279404"/>
            </a:xfrm>
            <a:prstGeom prst="bentConnector3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箭头: 下 421">
              <a:extLst>
                <a:ext uri="{FF2B5EF4-FFF2-40B4-BE49-F238E27FC236}">
                  <a16:creationId xmlns:a16="http://schemas.microsoft.com/office/drawing/2014/main" id="{C4CA3C25-01F5-F86B-D5FE-D51C57AC3254}"/>
                </a:ext>
              </a:extLst>
            </p:cNvPr>
            <p:cNvSpPr/>
            <p:nvPr/>
          </p:nvSpPr>
          <p:spPr>
            <a:xfrm>
              <a:off x="8241644" y="2637256"/>
              <a:ext cx="100663" cy="128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箭头: 下 422">
              <a:extLst>
                <a:ext uri="{FF2B5EF4-FFF2-40B4-BE49-F238E27FC236}">
                  <a16:creationId xmlns:a16="http://schemas.microsoft.com/office/drawing/2014/main" id="{4961D076-2133-7B76-837E-E833E25FD253}"/>
                </a:ext>
              </a:extLst>
            </p:cNvPr>
            <p:cNvSpPr/>
            <p:nvPr/>
          </p:nvSpPr>
          <p:spPr>
            <a:xfrm>
              <a:off x="10786064" y="2630396"/>
              <a:ext cx="100663" cy="128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24" name="组合 423">
              <a:extLst>
                <a:ext uri="{FF2B5EF4-FFF2-40B4-BE49-F238E27FC236}">
                  <a16:creationId xmlns:a16="http://schemas.microsoft.com/office/drawing/2014/main" id="{3AACE23C-815D-7804-623D-B68E0EE78CB4}"/>
                </a:ext>
              </a:extLst>
            </p:cNvPr>
            <p:cNvGrpSpPr/>
            <p:nvPr/>
          </p:nvGrpSpPr>
          <p:grpSpPr>
            <a:xfrm>
              <a:off x="7785309" y="2886713"/>
              <a:ext cx="1013331" cy="184666"/>
              <a:chOff x="2830079" y="2492655"/>
              <a:chExt cx="1013331" cy="184666"/>
            </a:xfrm>
          </p:grpSpPr>
          <p:sp>
            <p:nvSpPr>
              <p:cNvPr id="425" name="矩形: 圆角 424">
                <a:extLst>
                  <a:ext uri="{FF2B5EF4-FFF2-40B4-BE49-F238E27FC236}">
                    <a16:creationId xmlns:a16="http://schemas.microsoft.com/office/drawing/2014/main" id="{7EED9BA9-3D56-0316-5DB9-B0B7C4295DF3}"/>
                  </a:ext>
                </a:extLst>
              </p:cNvPr>
              <p:cNvSpPr/>
              <p:nvPr/>
            </p:nvSpPr>
            <p:spPr>
              <a:xfrm>
                <a:off x="3209075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矩形: 圆角 425">
                <a:extLst>
                  <a:ext uri="{FF2B5EF4-FFF2-40B4-BE49-F238E27FC236}">
                    <a16:creationId xmlns:a16="http://schemas.microsoft.com/office/drawing/2014/main" id="{1A2F89F1-34DA-CCF8-E4A1-FB97B2ADA79F}"/>
                  </a:ext>
                </a:extLst>
              </p:cNvPr>
              <p:cNvSpPr/>
              <p:nvPr/>
            </p:nvSpPr>
            <p:spPr>
              <a:xfrm>
                <a:off x="2830079" y="2551327"/>
                <a:ext cx="112808" cy="1128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7" name="矩形: 圆角 426">
                <a:extLst>
                  <a:ext uri="{FF2B5EF4-FFF2-40B4-BE49-F238E27FC236}">
                    <a16:creationId xmlns:a16="http://schemas.microsoft.com/office/drawing/2014/main" id="{E7631DF5-E044-ECB5-37A8-6AB0B8AE48A6}"/>
                  </a:ext>
                </a:extLst>
              </p:cNvPr>
              <p:cNvSpPr/>
              <p:nvPr/>
            </p:nvSpPr>
            <p:spPr>
              <a:xfrm>
                <a:off x="3084747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8" name="矩形: 圆角 427">
                <a:extLst>
                  <a:ext uri="{FF2B5EF4-FFF2-40B4-BE49-F238E27FC236}">
                    <a16:creationId xmlns:a16="http://schemas.microsoft.com/office/drawing/2014/main" id="{A0CF3FF2-66E2-A30E-F813-9D4F5C15F6B8}"/>
                  </a:ext>
                </a:extLst>
              </p:cNvPr>
              <p:cNvSpPr/>
              <p:nvPr/>
            </p:nvSpPr>
            <p:spPr>
              <a:xfrm>
                <a:off x="2958578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9" name="矩形: 圆角 428">
                <a:extLst>
                  <a:ext uri="{FF2B5EF4-FFF2-40B4-BE49-F238E27FC236}">
                    <a16:creationId xmlns:a16="http://schemas.microsoft.com/office/drawing/2014/main" id="{D7BCD205-AAFF-72E6-C57C-AF6CB5D326BA}"/>
                  </a:ext>
                </a:extLst>
              </p:cNvPr>
              <p:cNvSpPr/>
              <p:nvPr/>
            </p:nvSpPr>
            <p:spPr>
              <a:xfrm>
                <a:off x="3478129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矩形: 圆角 429">
                <a:extLst>
                  <a:ext uri="{FF2B5EF4-FFF2-40B4-BE49-F238E27FC236}">
                    <a16:creationId xmlns:a16="http://schemas.microsoft.com/office/drawing/2014/main" id="{7B848B99-5299-0E5C-9872-49185081268A}"/>
                  </a:ext>
                </a:extLst>
              </p:cNvPr>
              <p:cNvSpPr/>
              <p:nvPr/>
            </p:nvSpPr>
            <p:spPr>
              <a:xfrm>
                <a:off x="3605483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: 圆角 430">
                <a:extLst>
                  <a:ext uri="{FF2B5EF4-FFF2-40B4-BE49-F238E27FC236}">
                    <a16:creationId xmlns:a16="http://schemas.microsoft.com/office/drawing/2014/main" id="{BE3A1CF8-A38E-38DA-C3A6-D44ACAF1CD27}"/>
                  </a:ext>
                </a:extLst>
              </p:cNvPr>
              <p:cNvSpPr/>
              <p:nvPr/>
            </p:nvSpPr>
            <p:spPr>
              <a:xfrm>
                <a:off x="3730602" y="2551327"/>
                <a:ext cx="112808" cy="11280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53410FFB-178C-A954-6CC8-8B826639A263}"/>
                  </a:ext>
                </a:extLst>
              </p:cNvPr>
              <p:cNvSpPr txBox="1"/>
              <p:nvPr/>
            </p:nvSpPr>
            <p:spPr>
              <a:xfrm>
                <a:off x="3279865" y="2492655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4" name="矩形: 圆角 433">
              <a:extLst>
                <a:ext uri="{FF2B5EF4-FFF2-40B4-BE49-F238E27FC236}">
                  <a16:creationId xmlns:a16="http://schemas.microsoft.com/office/drawing/2014/main" id="{B703D15B-3858-7D07-7098-847F57EEC097}"/>
                </a:ext>
              </a:extLst>
            </p:cNvPr>
            <p:cNvSpPr/>
            <p:nvPr/>
          </p:nvSpPr>
          <p:spPr>
            <a:xfrm>
              <a:off x="10474326" y="2937943"/>
              <a:ext cx="909637" cy="128821"/>
            </a:xfrm>
            <a:prstGeom prst="round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1E24873C-2702-0706-8D82-F1FAC9778E28}"/>
                </a:ext>
              </a:extLst>
            </p:cNvPr>
            <p:cNvGrpSpPr/>
            <p:nvPr/>
          </p:nvGrpSpPr>
          <p:grpSpPr>
            <a:xfrm>
              <a:off x="10355472" y="2886713"/>
              <a:ext cx="1013331" cy="184666"/>
              <a:chOff x="2830079" y="2492655"/>
              <a:chExt cx="1013331" cy="184666"/>
            </a:xfrm>
          </p:grpSpPr>
          <p:sp>
            <p:nvSpPr>
              <p:cNvPr id="436" name="矩形: 圆角 435">
                <a:extLst>
                  <a:ext uri="{FF2B5EF4-FFF2-40B4-BE49-F238E27FC236}">
                    <a16:creationId xmlns:a16="http://schemas.microsoft.com/office/drawing/2014/main" id="{4FD58F72-A92C-9097-500C-C3E0FF64442C}"/>
                  </a:ext>
                </a:extLst>
              </p:cNvPr>
              <p:cNvSpPr/>
              <p:nvPr/>
            </p:nvSpPr>
            <p:spPr>
              <a:xfrm>
                <a:off x="3209075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矩形: 圆角 436">
                <a:extLst>
                  <a:ext uri="{FF2B5EF4-FFF2-40B4-BE49-F238E27FC236}">
                    <a16:creationId xmlns:a16="http://schemas.microsoft.com/office/drawing/2014/main" id="{C7C8CEE1-6BC0-2E2B-3F40-28D543E974C8}"/>
                  </a:ext>
                </a:extLst>
              </p:cNvPr>
              <p:cNvSpPr/>
              <p:nvPr/>
            </p:nvSpPr>
            <p:spPr>
              <a:xfrm>
                <a:off x="2830079" y="2551327"/>
                <a:ext cx="112808" cy="11280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矩形: 圆角 437">
                <a:extLst>
                  <a:ext uri="{FF2B5EF4-FFF2-40B4-BE49-F238E27FC236}">
                    <a16:creationId xmlns:a16="http://schemas.microsoft.com/office/drawing/2014/main" id="{1FAE6C7E-33C1-B8AB-13AD-91F8F51A2549}"/>
                  </a:ext>
                </a:extLst>
              </p:cNvPr>
              <p:cNvSpPr/>
              <p:nvPr/>
            </p:nvSpPr>
            <p:spPr>
              <a:xfrm>
                <a:off x="3084747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9" name="矩形: 圆角 438">
                <a:extLst>
                  <a:ext uri="{FF2B5EF4-FFF2-40B4-BE49-F238E27FC236}">
                    <a16:creationId xmlns:a16="http://schemas.microsoft.com/office/drawing/2014/main" id="{DB24FF87-D1AF-D9E3-C2EE-0FCE9E58F231}"/>
                  </a:ext>
                </a:extLst>
              </p:cNvPr>
              <p:cNvSpPr/>
              <p:nvPr/>
            </p:nvSpPr>
            <p:spPr>
              <a:xfrm>
                <a:off x="2958578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0" name="矩形: 圆角 439">
                <a:extLst>
                  <a:ext uri="{FF2B5EF4-FFF2-40B4-BE49-F238E27FC236}">
                    <a16:creationId xmlns:a16="http://schemas.microsoft.com/office/drawing/2014/main" id="{1D34EA83-E289-3808-8E13-4400E51A942E}"/>
                  </a:ext>
                </a:extLst>
              </p:cNvPr>
              <p:cNvSpPr/>
              <p:nvPr/>
            </p:nvSpPr>
            <p:spPr>
              <a:xfrm>
                <a:off x="3478129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矩形: 圆角 440">
                <a:extLst>
                  <a:ext uri="{FF2B5EF4-FFF2-40B4-BE49-F238E27FC236}">
                    <a16:creationId xmlns:a16="http://schemas.microsoft.com/office/drawing/2014/main" id="{82AD6EEA-BDCD-CE31-EBFF-B218F2932BFE}"/>
                  </a:ext>
                </a:extLst>
              </p:cNvPr>
              <p:cNvSpPr/>
              <p:nvPr/>
            </p:nvSpPr>
            <p:spPr>
              <a:xfrm>
                <a:off x="3605483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矩形: 圆角 441">
                <a:extLst>
                  <a:ext uri="{FF2B5EF4-FFF2-40B4-BE49-F238E27FC236}">
                    <a16:creationId xmlns:a16="http://schemas.microsoft.com/office/drawing/2014/main" id="{2FEC6903-163D-E49C-AB05-193FA9DFF56D}"/>
                  </a:ext>
                </a:extLst>
              </p:cNvPr>
              <p:cNvSpPr/>
              <p:nvPr/>
            </p:nvSpPr>
            <p:spPr>
              <a:xfrm>
                <a:off x="3730602" y="2551327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3" name="文本框 442">
                <a:extLst>
                  <a:ext uri="{FF2B5EF4-FFF2-40B4-BE49-F238E27FC236}">
                    <a16:creationId xmlns:a16="http://schemas.microsoft.com/office/drawing/2014/main" id="{BD761028-F8BB-4377-F100-51049CF92D01}"/>
                  </a:ext>
                </a:extLst>
              </p:cNvPr>
              <p:cNvSpPr txBox="1"/>
              <p:nvPr/>
            </p:nvSpPr>
            <p:spPr>
              <a:xfrm>
                <a:off x="3279865" y="2492655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46" name="组合 445">
              <a:extLst>
                <a:ext uri="{FF2B5EF4-FFF2-40B4-BE49-F238E27FC236}">
                  <a16:creationId xmlns:a16="http://schemas.microsoft.com/office/drawing/2014/main" id="{C9DC5622-44A4-A4AB-F545-7237BEC11D1A}"/>
                </a:ext>
              </a:extLst>
            </p:cNvPr>
            <p:cNvGrpSpPr/>
            <p:nvPr/>
          </p:nvGrpSpPr>
          <p:grpSpPr>
            <a:xfrm rot="16200000">
              <a:off x="9074481" y="3561893"/>
              <a:ext cx="1097861" cy="1625714"/>
              <a:chOff x="8829426" y="2727360"/>
              <a:chExt cx="1097861" cy="1625714"/>
            </a:xfrm>
          </p:grpSpPr>
          <p:sp>
            <p:nvSpPr>
              <p:cNvPr id="447" name="矩形: 圆角 446">
                <a:extLst>
                  <a:ext uri="{FF2B5EF4-FFF2-40B4-BE49-F238E27FC236}">
                    <a16:creationId xmlns:a16="http://schemas.microsoft.com/office/drawing/2014/main" id="{BA7A183B-6BD2-2734-5705-40E1962ABEDF}"/>
                  </a:ext>
                </a:extLst>
              </p:cNvPr>
              <p:cNvSpPr/>
              <p:nvPr/>
            </p:nvSpPr>
            <p:spPr>
              <a:xfrm>
                <a:off x="8829426" y="2727360"/>
                <a:ext cx="1097861" cy="162571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0" name="矩形: 圆角 639">
                <a:extLst>
                  <a:ext uri="{FF2B5EF4-FFF2-40B4-BE49-F238E27FC236}">
                    <a16:creationId xmlns:a16="http://schemas.microsoft.com/office/drawing/2014/main" id="{FCDBAF0F-7D2E-8697-2292-6B66A561F4E8}"/>
                  </a:ext>
                </a:extLst>
              </p:cNvPr>
              <p:cNvSpPr/>
              <p:nvPr/>
            </p:nvSpPr>
            <p:spPr>
              <a:xfrm>
                <a:off x="9648196" y="2912672"/>
                <a:ext cx="205625" cy="124702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" name="矩形: 圆角 640">
                <a:extLst>
                  <a:ext uri="{FF2B5EF4-FFF2-40B4-BE49-F238E27FC236}">
                    <a16:creationId xmlns:a16="http://schemas.microsoft.com/office/drawing/2014/main" id="{FA75A73A-2228-8C9F-35DB-804B8CD80171}"/>
                  </a:ext>
                </a:extLst>
              </p:cNvPr>
              <p:cNvSpPr/>
              <p:nvPr/>
            </p:nvSpPr>
            <p:spPr>
              <a:xfrm>
                <a:off x="9177831" y="2912672"/>
                <a:ext cx="205625" cy="124702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" name="矩形: 圆角 641">
                <a:extLst>
                  <a:ext uri="{FF2B5EF4-FFF2-40B4-BE49-F238E27FC236}">
                    <a16:creationId xmlns:a16="http://schemas.microsoft.com/office/drawing/2014/main" id="{2B9C04F7-6F96-76AD-FC9B-2E484A515BB3}"/>
                  </a:ext>
                </a:extLst>
              </p:cNvPr>
              <p:cNvSpPr/>
              <p:nvPr/>
            </p:nvSpPr>
            <p:spPr>
              <a:xfrm>
                <a:off x="8896448" y="2912672"/>
                <a:ext cx="205625" cy="124702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</a:t>
                </a:r>
                <a:endPara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文本框 642">
                <a:extLst>
                  <a:ext uri="{FF2B5EF4-FFF2-40B4-BE49-F238E27FC236}">
                    <a16:creationId xmlns:a16="http://schemas.microsoft.com/office/drawing/2014/main" id="{06E3D081-93EB-8680-908E-DCF61E981801}"/>
                  </a:ext>
                </a:extLst>
              </p:cNvPr>
              <p:cNvSpPr txBox="1"/>
              <p:nvPr/>
            </p:nvSpPr>
            <p:spPr>
              <a:xfrm>
                <a:off x="9353696" y="3373606"/>
                <a:ext cx="211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p:grpSp>
        <p:grpSp>
          <p:nvGrpSpPr>
            <p:cNvPr id="684" name="组合 683">
              <a:extLst>
                <a:ext uri="{FF2B5EF4-FFF2-40B4-BE49-F238E27FC236}">
                  <a16:creationId xmlns:a16="http://schemas.microsoft.com/office/drawing/2014/main" id="{1FDE8C0D-3F11-E69C-9C7E-752023CD4E24}"/>
                </a:ext>
              </a:extLst>
            </p:cNvPr>
            <p:cNvGrpSpPr/>
            <p:nvPr/>
          </p:nvGrpSpPr>
          <p:grpSpPr>
            <a:xfrm>
              <a:off x="8639377" y="3520102"/>
              <a:ext cx="1028491" cy="184666"/>
              <a:chOff x="8429834" y="3468872"/>
              <a:chExt cx="1028491" cy="184666"/>
            </a:xfrm>
          </p:grpSpPr>
          <p:sp>
            <p:nvSpPr>
              <p:cNvPr id="663" name="矩形: 圆角 662">
                <a:extLst>
                  <a:ext uri="{FF2B5EF4-FFF2-40B4-BE49-F238E27FC236}">
                    <a16:creationId xmlns:a16="http://schemas.microsoft.com/office/drawing/2014/main" id="{CC250DA3-EADD-C29D-31C4-3AEC39E118B0}"/>
                  </a:ext>
                </a:extLst>
              </p:cNvPr>
              <p:cNvSpPr/>
              <p:nvPr/>
            </p:nvSpPr>
            <p:spPr>
              <a:xfrm>
                <a:off x="8548688" y="3520102"/>
                <a:ext cx="909637" cy="128821"/>
              </a:xfrm>
              <a:prstGeom prst="roundRect">
                <a:avLst/>
              </a:prstGeom>
              <a:noFill/>
              <a:ln w="127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64" name="组合 663">
                <a:extLst>
                  <a:ext uri="{FF2B5EF4-FFF2-40B4-BE49-F238E27FC236}">
                    <a16:creationId xmlns:a16="http://schemas.microsoft.com/office/drawing/2014/main" id="{8CE0D536-A35A-3AE4-6B29-AD2D8C620AE4}"/>
                  </a:ext>
                </a:extLst>
              </p:cNvPr>
              <p:cNvGrpSpPr/>
              <p:nvPr/>
            </p:nvGrpSpPr>
            <p:grpSpPr>
              <a:xfrm>
                <a:off x="8429834" y="3468872"/>
                <a:ext cx="1013331" cy="184666"/>
                <a:chOff x="2830079" y="2492655"/>
                <a:chExt cx="1013331" cy="184666"/>
              </a:xfrm>
            </p:grpSpPr>
            <p:sp>
              <p:nvSpPr>
                <p:cNvPr id="665" name="矩形: 圆角 664">
                  <a:extLst>
                    <a:ext uri="{FF2B5EF4-FFF2-40B4-BE49-F238E27FC236}">
                      <a16:creationId xmlns:a16="http://schemas.microsoft.com/office/drawing/2014/main" id="{5BC00E7D-646E-2B7A-F417-091D2038018B}"/>
                    </a:ext>
                  </a:extLst>
                </p:cNvPr>
                <p:cNvSpPr/>
                <p:nvPr/>
              </p:nvSpPr>
              <p:spPr>
                <a:xfrm>
                  <a:off x="3209075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6" name="矩形: 圆角 665">
                  <a:extLst>
                    <a:ext uri="{FF2B5EF4-FFF2-40B4-BE49-F238E27FC236}">
                      <a16:creationId xmlns:a16="http://schemas.microsoft.com/office/drawing/2014/main" id="{3E1F332B-A1EC-26EA-62A6-CF2F3C1FFC51}"/>
                    </a:ext>
                  </a:extLst>
                </p:cNvPr>
                <p:cNvSpPr/>
                <p:nvPr/>
              </p:nvSpPr>
              <p:spPr>
                <a:xfrm>
                  <a:off x="2830079" y="2551327"/>
                  <a:ext cx="112808" cy="11280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7" name="矩形: 圆角 666">
                  <a:extLst>
                    <a:ext uri="{FF2B5EF4-FFF2-40B4-BE49-F238E27FC236}">
                      <a16:creationId xmlns:a16="http://schemas.microsoft.com/office/drawing/2014/main" id="{8F9CBF20-372E-3600-A873-2DA4FEB92D43}"/>
                    </a:ext>
                  </a:extLst>
                </p:cNvPr>
                <p:cNvSpPr/>
                <p:nvPr/>
              </p:nvSpPr>
              <p:spPr>
                <a:xfrm>
                  <a:off x="3084747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8" name="矩形: 圆角 667">
                  <a:extLst>
                    <a:ext uri="{FF2B5EF4-FFF2-40B4-BE49-F238E27FC236}">
                      <a16:creationId xmlns:a16="http://schemas.microsoft.com/office/drawing/2014/main" id="{C4849B8C-4E2D-769E-9778-BCC6468AB4FC}"/>
                    </a:ext>
                  </a:extLst>
                </p:cNvPr>
                <p:cNvSpPr/>
                <p:nvPr/>
              </p:nvSpPr>
              <p:spPr>
                <a:xfrm>
                  <a:off x="2958578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69" name="矩形: 圆角 668">
                  <a:extLst>
                    <a:ext uri="{FF2B5EF4-FFF2-40B4-BE49-F238E27FC236}">
                      <a16:creationId xmlns:a16="http://schemas.microsoft.com/office/drawing/2014/main" id="{57F14C6D-1934-E698-DA9A-58D423BB9296}"/>
                    </a:ext>
                  </a:extLst>
                </p:cNvPr>
                <p:cNvSpPr/>
                <p:nvPr/>
              </p:nvSpPr>
              <p:spPr>
                <a:xfrm>
                  <a:off x="3478129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矩形: 圆角 669">
                  <a:extLst>
                    <a:ext uri="{FF2B5EF4-FFF2-40B4-BE49-F238E27FC236}">
                      <a16:creationId xmlns:a16="http://schemas.microsoft.com/office/drawing/2014/main" id="{74EC0CA9-BFF7-2C6A-E937-0CAB7693E2FB}"/>
                    </a:ext>
                  </a:extLst>
                </p:cNvPr>
                <p:cNvSpPr/>
                <p:nvPr/>
              </p:nvSpPr>
              <p:spPr>
                <a:xfrm>
                  <a:off x="3605483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矩形: 圆角 670">
                  <a:extLst>
                    <a:ext uri="{FF2B5EF4-FFF2-40B4-BE49-F238E27FC236}">
                      <a16:creationId xmlns:a16="http://schemas.microsoft.com/office/drawing/2014/main" id="{198C03A8-5D39-95E2-7E8F-48F709139CC9}"/>
                    </a:ext>
                  </a:extLst>
                </p:cNvPr>
                <p:cNvSpPr/>
                <p:nvPr/>
              </p:nvSpPr>
              <p:spPr>
                <a:xfrm>
                  <a:off x="3730602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文本框 671">
                  <a:extLst>
                    <a:ext uri="{FF2B5EF4-FFF2-40B4-BE49-F238E27FC236}">
                      <a16:creationId xmlns:a16="http://schemas.microsoft.com/office/drawing/2014/main" id="{FD403B2D-4E85-24E4-1855-3E554B7321DA}"/>
                    </a:ext>
                  </a:extLst>
                </p:cNvPr>
                <p:cNvSpPr txBox="1"/>
                <p:nvPr/>
              </p:nvSpPr>
              <p:spPr>
                <a:xfrm>
                  <a:off x="3279865" y="2492655"/>
                  <a:ext cx="1562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3" name="组合 682">
              <a:extLst>
                <a:ext uri="{FF2B5EF4-FFF2-40B4-BE49-F238E27FC236}">
                  <a16:creationId xmlns:a16="http://schemas.microsoft.com/office/drawing/2014/main" id="{3353D255-C722-3E68-EBE6-967C211A4684}"/>
                </a:ext>
              </a:extLst>
            </p:cNvPr>
            <p:cNvGrpSpPr/>
            <p:nvPr/>
          </p:nvGrpSpPr>
          <p:grpSpPr>
            <a:xfrm>
              <a:off x="9707103" y="3520102"/>
              <a:ext cx="909637" cy="184666"/>
              <a:chOff x="9740447" y="3520102"/>
              <a:chExt cx="909637" cy="184666"/>
            </a:xfrm>
          </p:grpSpPr>
          <p:sp>
            <p:nvSpPr>
              <p:cNvPr id="673" name="矩形: 圆角 672">
                <a:extLst>
                  <a:ext uri="{FF2B5EF4-FFF2-40B4-BE49-F238E27FC236}">
                    <a16:creationId xmlns:a16="http://schemas.microsoft.com/office/drawing/2014/main" id="{36C61842-7774-C2FF-778F-457A06D20A3B}"/>
                  </a:ext>
                </a:extLst>
              </p:cNvPr>
              <p:cNvSpPr/>
              <p:nvPr/>
            </p:nvSpPr>
            <p:spPr>
              <a:xfrm>
                <a:off x="9740447" y="3571332"/>
                <a:ext cx="909637" cy="128821"/>
              </a:xfrm>
              <a:prstGeom prst="roundRect">
                <a:avLst/>
              </a:prstGeom>
              <a:noFill/>
              <a:ln w="127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矩形: 圆角 674">
                <a:extLst>
                  <a:ext uri="{FF2B5EF4-FFF2-40B4-BE49-F238E27FC236}">
                    <a16:creationId xmlns:a16="http://schemas.microsoft.com/office/drawing/2014/main" id="{AAAFFEFC-EADC-6CB2-1746-E6C68D7C4579}"/>
                  </a:ext>
                </a:extLst>
              </p:cNvPr>
              <p:cNvSpPr/>
              <p:nvPr/>
            </p:nvSpPr>
            <p:spPr>
              <a:xfrm>
                <a:off x="10000589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矩形: 圆角 676">
                <a:extLst>
                  <a:ext uri="{FF2B5EF4-FFF2-40B4-BE49-F238E27FC236}">
                    <a16:creationId xmlns:a16="http://schemas.microsoft.com/office/drawing/2014/main" id="{A7634C1B-4F60-2163-4F43-EBDF2BF4FBD9}"/>
                  </a:ext>
                </a:extLst>
              </p:cNvPr>
              <p:cNvSpPr/>
              <p:nvPr/>
            </p:nvSpPr>
            <p:spPr>
              <a:xfrm>
                <a:off x="9876261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8" name="矩形: 圆角 677">
                <a:extLst>
                  <a:ext uri="{FF2B5EF4-FFF2-40B4-BE49-F238E27FC236}">
                    <a16:creationId xmlns:a16="http://schemas.microsoft.com/office/drawing/2014/main" id="{FF73BE08-D2F6-77C7-86B9-19FC92F34CE9}"/>
                  </a:ext>
                </a:extLst>
              </p:cNvPr>
              <p:cNvSpPr/>
              <p:nvPr/>
            </p:nvSpPr>
            <p:spPr>
              <a:xfrm>
                <a:off x="9750092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9" name="矩形: 圆角 678">
                <a:extLst>
                  <a:ext uri="{FF2B5EF4-FFF2-40B4-BE49-F238E27FC236}">
                    <a16:creationId xmlns:a16="http://schemas.microsoft.com/office/drawing/2014/main" id="{C5D8251D-FFA6-2ECE-06A9-8B3025CB5B0A}"/>
                  </a:ext>
                </a:extLst>
              </p:cNvPr>
              <p:cNvSpPr/>
              <p:nvPr/>
            </p:nvSpPr>
            <p:spPr>
              <a:xfrm>
                <a:off x="10269643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0" name="矩形: 圆角 679">
                <a:extLst>
                  <a:ext uri="{FF2B5EF4-FFF2-40B4-BE49-F238E27FC236}">
                    <a16:creationId xmlns:a16="http://schemas.microsoft.com/office/drawing/2014/main" id="{CEE35D81-3B96-E2B8-34EE-C15CDF291F6A}"/>
                  </a:ext>
                </a:extLst>
              </p:cNvPr>
              <p:cNvSpPr/>
              <p:nvPr/>
            </p:nvSpPr>
            <p:spPr>
              <a:xfrm>
                <a:off x="10396997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1" name="矩形: 圆角 680">
                <a:extLst>
                  <a:ext uri="{FF2B5EF4-FFF2-40B4-BE49-F238E27FC236}">
                    <a16:creationId xmlns:a16="http://schemas.microsoft.com/office/drawing/2014/main" id="{F4C9F59B-358B-BE47-7779-EAF2C46E1AB1}"/>
                  </a:ext>
                </a:extLst>
              </p:cNvPr>
              <p:cNvSpPr/>
              <p:nvPr/>
            </p:nvSpPr>
            <p:spPr>
              <a:xfrm>
                <a:off x="10522116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2" name="文本框 681">
                <a:extLst>
                  <a:ext uri="{FF2B5EF4-FFF2-40B4-BE49-F238E27FC236}">
                    <a16:creationId xmlns:a16="http://schemas.microsoft.com/office/drawing/2014/main" id="{C32DE161-D964-F19F-3EB6-1579989069ED}"/>
                  </a:ext>
                </a:extLst>
              </p:cNvPr>
              <p:cNvSpPr txBox="1"/>
              <p:nvPr/>
            </p:nvSpPr>
            <p:spPr>
              <a:xfrm>
                <a:off x="10071379" y="3520102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5" name="Google Shape;320;p20">
              <a:extLst>
                <a:ext uri="{FF2B5EF4-FFF2-40B4-BE49-F238E27FC236}">
                  <a16:creationId xmlns:a16="http://schemas.microsoft.com/office/drawing/2014/main" id="{CF950E12-859F-45CD-F3BA-E44ABFBB3FFC}"/>
                </a:ext>
              </a:extLst>
            </p:cNvPr>
            <p:cNvGrpSpPr/>
            <p:nvPr/>
          </p:nvGrpSpPr>
          <p:grpSpPr>
            <a:xfrm>
              <a:off x="8644327" y="3354296"/>
              <a:ext cx="102408" cy="102408"/>
              <a:chOff x="7503475" y="3745100"/>
              <a:chExt cx="535200" cy="535200"/>
            </a:xfrm>
            <a:noFill/>
          </p:grpSpPr>
          <p:pic>
            <p:nvPicPr>
              <p:cNvPr id="686" name="Google Shape;321;p20" descr="+" title="MathEquation,#585858">
                <a:extLst>
                  <a:ext uri="{FF2B5EF4-FFF2-40B4-BE49-F238E27FC236}">
                    <a16:creationId xmlns:a16="http://schemas.microsoft.com/office/drawing/2014/main" id="{B1207A45-2EB5-6AF2-9FC2-D2A530440D58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577600" y="3803262"/>
                <a:ext cx="386950" cy="418876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687" name="Google Shape;322;p20">
                <a:extLst>
                  <a:ext uri="{FF2B5EF4-FFF2-40B4-BE49-F238E27FC236}">
                    <a16:creationId xmlns:a16="http://schemas.microsoft.com/office/drawing/2014/main" id="{03CC2197-B7E5-EC4A-5738-E85A34B99295}"/>
                  </a:ext>
                </a:extLst>
              </p:cNvPr>
              <p:cNvSpPr/>
              <p:nvPr/>
            </p:nvSpPr>
            <p:spPr>
              <a:xfrm>
                <a:off x="7503475" y="3745100"/>
                <a:ext cx="535200" cy="535200"/>
              </a:xfrm>
              <a:prstGeom prst="ellipse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689" name="连接符: 肘形 688">
              <a:extLst>
                <a:ext uri="{FF2B5EF4-FFF2-40B4-BE49-F238E27FC236}">
                  <a16:creationId xmlns:a16="http://schemas.microsoft.com/office/drawing/2014/main" id="{0BFE1DC4-836E-CCBB-91EF-817C2E5E9107}"/>
                </a:ext>
              </a:extLst>
            </p:cNvPr>
            <p:cNvCxnSpPr>
              <a:stCxn id="426" idx="2"/>
              <a:endCxn id="687" idx="2"/>
            </p:cNvCxnSpPr>
            <p:nvPr/>
          </p:nvCxnSpPr>
          <p:spPr>
            <a:xfrm rot="16200000" flipH="1">
              <a:off x="8069367" y="2830539"/>
              <a:ext cx="347307" cy="80261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连接符: 肘形 690">
              <a:extLst>
                <a:ext uri="{FF2B5EF4-FFF2-40B4-BE49-F238E27FC236}">
                  <a16:creationId xmlns:a16="http://schemas.microsoft.com/office/drawing/2014/main" id="{F81F766D-D18A-CAD1-5271-D5EAFFDC189D}"/>
                </a:ext>
              </a:extLst>
            </p:cNvPr>
            <p:cNvCxnSpPr>
              <a:stCxn id="437" idx="2"/>
              <a:endCxn id="687" idx="6"/>
            </p:cNvCxnSpPr>
            <p:nvPr/>
          </p:nvCxnSpPr>
          <p:spPr>
            <a:xfrm rot="5400000">
              <a:off x="9405653" y="2399276"/>
              <a:ext cx="347307" cy="1665141"/>
            </a:xfrm>
            <a:prstGeom prst="bentConnector2">
              <a:avLst/>
            </a:prstGeom>
            <a:ln w="12700" cap="sq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接箭头连接符 692">
              <a:extLst>
                <a:ext uri="{FF2B5EF4-FFF2-40B4-BE49-F238E27FC236}">
                  <a16:creationId xmlns:a16="http://schemas.microsoft.com/office/drawing/2014/main" id="{5E1E236D-F380-317E-C08E-7F5367AD9860}"/>
                </a:ext>
              </a:extLst>
            </p:cNvPr>
            <p:cNvCxnSpPr>
              <a:stCxn id="687" idx="4"/>
              <a:endCxn id="666" idx="0"/>
            </p:cNvCxnSpPr>
            <p:nvPr/>
          </p:nvCxnSpPr>
          <p:spPr>
            <a:xfrm>
              <a:off x="8695531" y="3456704"/>
              <a:ext cx="250" cy="122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4" name="组合 693">
              <a:extLst>
                <a:ext uri="{FF2B5EF4-FFF2-40B4-BE49-F238E27FC236}">
                  <a16:creationId xmlns:a16="http://schemas.microsoft.com/office/drawing/2014/main" id="{975539AB-0AFF-67E6-E7FC-381E679C480A}"/>
                </a:ext>
              </a:extLst>
            </p:cNvPr>
            <p:cNvGrpSpPr/>
            <p:nvPr/>
          </p:nvGrpSpPr>
          <p:grpSpPr>
            <a:xfrm>
              <a:off x="8644328" y="4958137"/>
              <a:ext cx="1028491" cy="184666"/>
              <a:chOff x="8429834" y="3468872"/>
              <a:chExt cx="1028491" cy="184666"/>
            </a:xfrm>
          </p:grpSpPr>
          <p:sp>
            <p:nvSpPr>
              <p:cNvPr id="695" name="矩形: 圆角 694">
                <a:extLst>
                  <a:ext uri="{FF2B5EF4-FFF2-40B4-BE49-F238E27FC236}">
                    <a16:creationId xmlns:a16="http://schemas.microsoft.com/office/drawing/2014/main" id="{526AFFB5-9ED3-EFB4-1623-8BD33599EA8C}"/>
                  </a:ext>
                </a:extLst>
              </p:cNvPr>
              <p:cNvSpPr/>
              <p:nvPr/>
            </p:nvSpPr>
            <p:spPr>
              <a:xfrm>
                <a:off x="8548688" y="3520102"/>
                <a:ext cx="909637" cy="128821"/>
              </a:xfrm>
              <a:prstGeom prst="roundRect">
                <a:avLst/>
              </a:prstGeom>
              <a:noFill/>
              <a:ln w="127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6" name="组合 695">
                <a:extLst>
                  <a:ext uri="{FF2B5EF4-FFF2-40B4-BE49-F238E27FC236}">
                    <a16:creationId xmlns:a16="http://schemas.microsoft.com/office/drawing/2014/main" id="{7B9AFF34-2630-3487-292C-20732CC9CEE9}"/>
                  </a:ext>
                </a:extLst>
              </p:cNvPr>
              <p:cNvGrpSpPr/>
              <p:nvPr/>
            </p:nvGrpSpPr>
            <p:grpSpPr>
              <a:xfrm>
                <a:off x="8429834" y="3468872"/>
                <a:ext cx="1013331" cy="184666"/>
                <a:chOff x="2830079" y="2492655"/>
                <a:chExt cx="1013331" cy="184666"/>
              </a:xfrm>
            </p:grpSpPr>
            <p:sp>
              <p:nvSpPr>
                <p:cNvPr id="697" name="矩形: 圆角 696">
                  <a:extLst>
                    <a:ext uri="{FF2B5EF4-FFF2-40B4-BE49-F238E27FC236}">
                      <a16:creationId xmlns:a16="http://schemas.microsoft.com/office/drawing/2014/main" id="{886CD1D7-C8E9-5BE5-7C76-11DD6370CEA2}"/>
                    </a:ext>
                  </a:extLst>
                </p:cNvPr>
                <p:cNvSpPr/>
                <p:nvPr/>
              </p:nvSpPr>
              <p:spPr>
                <a:xfrm>
                  <a:off x="3209075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矩形: 圆角 697">
                  <a:extLst>
                    <a:ext uri="{FF2B5EF4-FFF2-40B4-BE49-F238E27FC236}">
                      <a16:creationId xmlns:a16="http://schemas.microsoft.com/office/drawing/2014/main" id="{F16FE0D5-0169-2A7C-AB70-2E7024CBA927}"/>
                    </a:ext>
                  </a:extLst>
                </p:cNvPr>
                <p:cNvSpPr/>
                <p:nvPr/>
              </p:nvSpPr>
              <p:spPr>
                <a:xfrm>
                  <a:off x="2830079" y="2551327"/>
                  <a:ext cx="112808" cy="112808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9" name="矩形: 圆角 698">
                  <a:extLst>
                    <a:ext uri="{FF2B5EF4-FFF2-40B4-BE49-F238E27FC236}">
                      <a16:creationId xmlns:a16="http://schemas.microsoft.com/office/drawing/2014/main" id="{475B77D4-C20C-E79B-83E9-C54E1780125A}"/>
                    </a:ext>
                  </a:extLst>
                </p:cNvPr>
                <p:cNvSpPr/>
                <p:nvPr/>
              </p:nvSpPr>
              <p:spPr>
                <a:xfrm>
                  <a:off x="3084747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0" name="矩形: 圆角 699">
                  <a:extLst>
                    <a:ext uri="{FF2B5EF4-FFF2-40B4-BE49-F238E27FC236}">
                      <a16:creationId xmlns:a16="http://schemas.microsoft.com/office/drawing/2014/main" id="{8F2866C3-757D-D0D2-2EE6-21EB39427360}"/>
                    </a:ext>
                  </a:extLst>
                </p:cNvPr>
                <p:cNvSpPr/>
                <p:nvPr/>
              </p:nvSpPr>
              <p:spPr>
                <a:xfrm>
                  <a:off x="2958578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01" name="矩形: 圆角 700">
                  <a:extLst>
                    <a:ext uri="{FF2B5EF4-FFF2-40B4-BE49-F238E27FC236}">
                      <a16:creationId xmlns:a16="http://schemas.microsoft.com/office/drawing/2014/main" id="{D9B27B9D-B50E-8FE6-73E0-E7543A7A46DE}"/>
                    </a:ext>
                  </a:extLst>
                </p:cNvPr>
                <p:cNvSpPr/>
                <p:nvPr/>
              </p:nvSpPr>
              <p:spPr>
                <a:xfrm>
                  <a:off x="3478129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2" name="矩形: 圆角 701">
                  <a:extLst>
                    <a:ext uri="{FF2B5EF4-FFF2-40B4-BE49-F238E27FC236}">
                      <a16:creationId xmlns:a16="http://schemas.microsoft.com/office/drawing/2014/main" id="{6A6CBBD6-9D30-4FDF-58B2-40201CF4CF66}"/>
                    </a:ext>
                  </a:extLst>
                </p:cNvPr>
                <p:cNvSpPr/>
                <p:nvPr/>
              </p:nvSpPr>
              <p:spPr>
                <a:xfrm>
                  <a:off x="3605483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3" name="矩形: 圆角 702">
                  <a:extLst>
                    <a:ext uri="{FF2B5EF4-FFF2-40B4-BE49-F238E27FC236}">
                      <a16:creationId xmlns:a16="http://schemas.microsoft.com/office/drawing/2014/main" id="{B618DC0B-591A-7A5A-8581-D18D7E5F5DC2}"/>
                    </a:ext>
                  </a:extLst>
                </p:cNvPr>
                <p:cNvSpPr/>
                <p:nvPr/>
              </p:nvSpPr>
              <p:spPr>
                <a:xfrm>
                  <a:off x="3730602" y="2551327"/>
                  <a:ext cx="112808" cy="112808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4" name="文本框 703">
                  <a:extLst>
                    <a:ext uri="{FF2B5EF4-FFF2-40B4-BE49-F238E27FC236}">
                      <a16:creationId xmlns:a16="http://schemas.microsoft.com/office/drawing/2014/main" id="{1C82F3D1-E8A5-9E2D-68B0-D4F9376D67E0}"/>
                    </a:ext>
                  </a:extLst>
                </p:cNvPr>
                <p:cNvSpPr txBox="1"/>
                <p:nvPr/>
              </p:nvSpPr>
              <p:spPr>
                <a:xfrm>
                  <a:off x="3279865" y="2492655"/>
                  <a:ext cx="15624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05" name="组合 704">
              <a:extLst>
                <a:ext uri="{FF2B5EF4-FFF2-40B4-BE49-F238E27FC236}">
                  <a16:creationId xmlns:a16="http://schemas.microsoft.com/office/drawing/2014/main" id="{145085FA-4510-9C83-F911-976B43FFAFB3}"/>
                </a:ext>
              </a:extLst>
            </p:cNvPr>
            <p:cNvGrpSpPr/>
            <p:nvPr/>
          </p:nvGrpSpPr>
          <p:grpSpPr>
            <a:xfrm>
              <a:off x="9712054" y="4958137"/>
              <a:ext cx="909637" cy="184666"/>
              <a:chOff x="9740447" y="3520102"/>
              <a:chExt cx="909637" cy="184666"/>
            </a:xfrm>
          </p:grpSpPr>
          <p:sp>
            <p:nvSpPr>
              <p:cNvPr id="706" name="矩形: 圆角 705">
                <a:extLst>
                  <a:ext uri="{FF2B5EF4-FFF2-40B4-BE49-F238E27FC236}">
                    <a16:creationId xmlns:a16="http://schemas.microsoft.com/office/drawing/2014/main" id="{A01B84E9-23B8-3FF6-3833-079DE4455C2B}"/>
                  </a:ext>
                </a:extLst>
              </p:cNvPr>
              <p:cNvSpPr/>
              <p:nvPr/>
            </p:nvSpPr>
            <p:spPr>
              <a:xfrm>
                <a:off x="9740447" y="3571332"/>
                <a:ext cx="909637" cy="128821"/>
              </a:xfrm>
              <a:prstGeom prst="roundRect">
                <a:avLst/>
              </a:prstGeom>
              <a:noFill/>
              <a:ln w="12700"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7" name="矩形: 圆角 706">
                <a:extLst>
                  <a:ext uri="{FF2B5EF4-FFF2-40B4-BE49-F238E27FC236}">
                    <a16:creationId xmlns:a16="http://schemas.microsoft.com/office/drawing/2014/main" id="{939C224A-BCBE-F9BF-FC29-0D702BBD6FEA}"/>
                  </a:ext>
                </a:extLst>
              </p:cNvPr>
              <p:cNvSpPr/>
              <p:nvPr/>
            </p:nvSpPr>
            <p:spPr>
              <a:xfrm>
                <a:off x="10000589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8" name="矩形: 圆角 707">
                <a:extLst>
                  <a:ext uri="{FF2B5EF4-FFF2-40B4-BE49-F238E27FC236}">
                    <a16:creationId xmlns:a16="http://schemas.microsoft.com/office/drawing/2014/main" id="{2DCA8ACB-29FC-9366-DFE2-547920396D3B}"/>
                  </a:ext>
                </a:extLst>
              </p:cNvPr>
              <p:cNvSpPr/>
              <p:nvPr/>
            </p:nvSpPr>
            <p:spPr>
              <a:xfrm>
                <a:off x="9876261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9" name="矩形: 圆角 708">
                <a:extLst>
                  <a:ext uri="{FF2B5EF4-FFF2-40B4-BE49-F238E27FC236}">
                    <a16:creationId xmlns:a16="http://schemas.microsoft.com/office/drawing/2014/main" id="{890DC0D2-D43C-76C9-EE9B-0A2DC09BCC41}"/>
                  </a:ext>
                </a:extLst>
              </p:cNvPr>
              <p:cNvSpPr/>
              <p:nvPr/>
            </p:nvSpPr>
            <p:spPr>
              <a:xfrm>
                <a:off x="9750092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0" name="矩形: 圆角 709">
                <a:extLst>
                  <a:ext uri="{FF2B5EF4-FFF2-40B4-BE49-F238E27FC236}">
                    <a16:creationId xmlns:a16="http://schemas.microsoft.com/office/drawing/2014/main" id="{A3FE289B-A7B9-9BEC-F246-98359C457D76}"/>
                  </a:ext>
                </a:extLst>
              </p:cNvPr>
              <p:cNvSpPr/>
              <p:nvPr/>
            </p:nvSpPr>
            <p:spPr>
              <a:xfrm>
                <a:off x="10269643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矩形: 圆角 710">
                <a:extLst>
                  <a:ext uri="{FF2B5EF4-FFF2-40B4-BE49-F238E27FC236}">
                    <a16:creationId xmlns:a16="http://schemas.microsoft.com/office/drawing/2014/main" id="{8F5A4411-24FE-ED07-50DC-0BE5B09E8CAE}"/>
                  </a:ext>
                </a:extLst>
              </p:cNvPr>
              <p:cNvSpPr/>
              <p:nvPr/>
            </p:nvSpPr>
            <p:spPr>
              <a:xfrm>
                <a:off x="10396997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矩形: 圆角 711">
                <a:extLst>
                  <a:ext uri="{FF2B5EF4-FFF2-40B4-BE49-F238E27FC236}">
                    <a16:creationId xmlns:a16="http://schemas.microsoft.com/office/drawing/2014/main" id="{E4B890B1-886A-F947-977A-4E20E6AD5840}"/>
                  </a:ext>
                </a:extLst>
              </p:cNvPr>
              <p:cNvSpPr/>
              <p:nvPr/>
            </p:nvSpPr>
            <p:spPr>
              <a:xfrm>
                <a:off x="10522116" y="3578774"/>
                <a:ext cx="112808" cy="11280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文本框 712">
                <a:extLst>
                  <a:ext uri="{FF2B5EF4-FFF2-40B4-BE49-F238E27FC236}">
                    <a16:creationId xmlns:a16="http://schemas.microsoft.com/office/drawing/2014/main" id="{CA74A0A8-58FD-043A-0A38-736EA07A0063}"/>
                  </a:ext>
                </a:extLst>
              </p:cNvPr>
              <p:cNvSpPr txBox="1"/>
              <p:nvPr/>
            </p:nvSpPr>
            <p:spPr>
              <a:xfrm>
                <a:off x="10071379" y="3520102"/>
                <a:ext cx="15624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5" name="箭头: 下 714">
              <a:extLst>
                <a:ext uri="{FF2B5EF4-FFF2-40B4-BE49-F238E27FC236}">
                  <a16:creationId xmlns:a16="http://schemas.microsoft.com/office/drawing/2014/main" id="{77EA5BEB-DDFF-206D-EF7F-2FF8C66D91B0}"/>
                </a:ext>
              </a:extLst>
            </p:cNvPr>
            <p:cNvSpPr/>
            <p:nvPr/>
          </p:nvSpPr>
          <p:spPr>
            <a:xfrm>
              <a:off x="10463953" y="3245490"/>
              <a:ext cx="100663" cy="2494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箭头: 下 715">
              <a:extLst>
                <a:ext uri="{FF2B5EF4-FFF2-40B4-BE49-F238E27FC236}">
                  <a16:creationId xmlns:a16="http://schemas.microsoft.com/office/drawing/2014/main" id="{46A7922F-6E47-3E3B-DCAA-AD898112E020}"/>
                </a:ext>
              </a:extLst>
            </p:cNvPr>
            <p:cNvSpPr/>
            <p:nvPr/>
          </p:nvSpPr>
          <p:spPr>
            <a:xfrm>
              <a:off x="8838223" y="3245490"/>
              <a:ext cx="100663" cy="24947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: 圆角 720">
              <a:extLst>
                <a:ext uri="{FF2B5EF4-FFF2-40B4-BE49-F238E27FC236}">
                  <a16:creationId xmlns:a16="http://schemas.microsoft.com/office/drawing/2014/main" id="{92E7B478-AA89-090B-FBA5-1F93C8980E94}"/>
                </a:ext>
              </a:extLst>
            </p:cNvPr>
            <p:cNvSpPr/>
            <p:nvPr/>
          </p:nvSpPr>
          <p:spPr>
            <a:xfrm>
              <a:off x="534803" y="4212474"/>
              <a:ext cx="112808" cy="11280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2" name="矩形: 圆角 721">
              <a:extLst>
                <a:ext uri="{FF2B5EF4-FFF2-40B4-BE49-F238E27FC236}">
                  <a16:creationId xmlns:a16="http://schemas.microsoft.com/office/drawing/2014/main" id="{2AF0B14D-0EEB-3F66-5C5E-930F6818490B}"/>
                </a:ext>
              </a:extLst>
            </p:cNvPr>
            <p:cNvSpPr/>
            <p:nvPr/>
          </p:nvSpPr>
          <p:spPr>
            <a:xfrm>
              <a:off x="534803" y="4555353"/>
              <a:ext cx="112808" cy="1128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23" name="组合 722">
              <a:extLst>
                <a:ext uri="{FF2B5EF4-FFF2-40B4-BE49-F238E27FC236}">
                  <a16:creationId xmlns:a16="http://schemas.microsoft.com/office/drawing/2014/main" id="{E321677E-40F0-9ADF-4682-F5B0E5A45A3E}"/>
                </a:ext>
              </a:extLst>
            </p:cNvPr>
            <p:cNvGrpSpPr/>
            <p:nvPr/>
          </p:nvGrpSpPr>
          <p:grpSpPr>
            <a:xfrm>
              <a:off x="7191784" y="562370"/>
              <a:ext cx="1310334" cy="718728"/>
              <a:chOff x="-951850" y="2865159"/>
              <a:chExt cx="1995917" cy="1094776"/>
            </a:xfrm>
          </p:grpSpPr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DBD3A549-591F-E974-8735-00F3D6613F6D}"/>
                  </a:ext>
                </a:extLst>
              </p:cNvPr>
              <p:cNvSpPr/>
              <p:nvPr/>
            </p:nvSpPr>
            <p:spPr>
              <a:xfrm>
                <a:off x="-951850" y="2865159"/>
                <a:ext cx="1995917" cy="1094776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A73497CD-AAB6-DB2F-C47B-FF3FF1D22211}"/>
                  </a:ext>
                </a:extLst>
              </p:cNvPr>
              <p:cNvSpPr/>
              <p:nvPr/>
            </p:nvSpPr>
            <p:spPr>
              <a:xfrm>
                <a:off x="-833724" y="3089071"/>
                <a:ext cx="177851" cy="7685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183795F8-5F9D-86E8-92FD-F43DE4C125FD}"/>
                  </a:ext>
                </a:extLst>
              </p:cNvPr>
              <p:cNvSpPr/>
              <p:nvPr/>
            </p:nvSpPr>
            <p:spPr>
              <a:xfrm>
                <a:off x="-528685" y="3309873"/>
                <a:ext cx="177851" cy="5497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B71BAF08-F59A-43B6-E28A-452B2F21CB0A}"/>
                  </a:ext>
                </a:extLst>
              </p:cNvPr>
              <p:cNvSpPr/>
              <p:nvPr/>
            </p:nvSpPr>
            <p:spPr>
              <a:xfrm>
                <a:off x="-223646" y="3467500"/>
                <a:ext cx="177851" cy="3901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F0944EE0-258D-C7B4-B8DF-8CDA630B35CF}"/>
                  </a:ext>
                </a:extLst>
              </p:cNvPr>
              <p:cNvSpPr/>
              <p:nvPr/>
            </p:nvSpPr>
            <p:spPr>
              <a:xfrm>
                <a:off x="87429" y="2992296"/>
                <a:ext cx="177851" cy="86533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3A1E9D39-D470-261C-CF6D-0D0A38DFFEAB}"/>
                  </a:ext>
                </a:extLst>
              </p:cNvPr>
              <p:cNvSpPr/>
              <p:nvPr/>
            </p:nvSpPr>
            <p:spPr>
              <a:xfrm>
                <a:off x="398504" y="3180599"/>
                <a:ext cx="177851" cy="677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CAF7213C-E799-E9CA-92C9-A30CC19D639C}"/>
                  </a:ext>
                </a:extLst>
              </p:cNvPr>
              <p:cNvSpPr/>
              <p:nvPr/>
            </p:nvSpPr>
            <p:spPr>
              <a:xfrm>
                <a:off x="713339" y="3349625"/>
                <a:ext cx="177851" cy="5080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32" name="文本框 731">
              <a:extLst>
                <a:ext uri="{FF2B5EF4-FFF2-40B4-BE49-F238E27FC236}">
                  <a16:creationId xmlns:a16="http://schemas.microsoft.com/office/drawing/2014/main" id="{78F35C2E-ED00-4562-B85A-1BD673BB3597}"/>
                </a:ext>
              </a:extLst>
            </p:cNvPr>
            <p:cNvSpPr txBox="1"/>
            <p:nvPr/>
          </p:nvSpPr>
          <p:spPr>
            <a:xfrm>
              <a:off x="9279438" y="2680443"/>
              <a:ext cx="706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InfoNCE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弧形 732">
              <a:extLst>
                <a:ext uri="{FF2B5EF4-FFF2-40B4-BE49-F238E27FC236}">
                  <a16:creationId xmlns:a16="http://schemas.microsoft.com/office/drawing/2014/main" id="{2D74F8BE-E896-CFD7-70C0-D8ADEF5CA99F}"/>
                </a:ext>
              </a:extLst>
            </p:cNvPr>
            <p:cNvSpPr/>
            <p:nvPr/>
          </p:nvSpPr>
          <p:spPr>
            <a:xfrm rot="18893904">
              <a:off x="8472329" y="2546364"/>
              <a:ext cx="2320605" cy="2378242"/>
            </a:xfrm>
            <a:prstGeom prst="arc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箭头: 下 741">
              <a:extLst>
                <a:ext uri="{FF2B5EF4-FFF2-40B4-BE49-F238E27FC236}">
                  <a16:creationId xmlns:a16="http://schemas.microsoft.com/office/drawing/2014/main" id="{AF355703-34A1-1902-B70C-3CBFC9684839}"/>
                </a:ext>
              </a:extLst>
            </p:cNvPr>
            <p:cNvSpPr/>
            <p:nvPr/>
          </p:nvSpPr>
          <p:spPr>
            <a:xfrm>
              <a:off x="9632630" y="5329611"/>
              <a:ext cx="100663" cy="128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Google Shape;380;p22">
              <a:extLst>
                <a:ext uri="{FF2B5EF4-FFF2-40B4-BE49-F238E27FC236}">
                  <a16:creationId xmlns:a16="http://schemas.microsoft.com/office/drawing/2014/main" id="{2AF668BB-F300-0064-B389-64CFFD0D78A8}"/>
                </a:ext>
              </a:extLst>
            </p:cNvPr>
            <p:cNvSpPr/>
            <p:nvPr/>
          </p:nvSpPr>
          <p:spPr>
            <a:xfrm>
              <a:off x="9086382" y="5592968"/>
              <a:ext cx="1193157" cy="34329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弧形 754">
              <a:extLst>
                <a:ext uri="{FF2B5EF4-FFF2-40B4-BE49-F238E27FC236}">
                  <a16:creationId xmlns:a16="http://schemas.microsoft.com/office/drawing/2014/main" id="{4DF4E05B-1CE1-2073-C421-581533F063A1}"/>
                </a:ext>
              </a:extLst>
            </p:cNvPr>
            <p:cNvSpPr/>
            <p:nvPr/>
          </p:nvSpPr>
          <p:spPr>
            <a:xfrm rot="474211">
              <a:off x="5770645" y="1284806"/>
              <a:ext cx="4901357" cy="4901357"/>
            </a:xfrm>
            <a:prstGeom prst="arc">
              <a:avLst>
                <a:gd name="adj1" fmla="val 16200000"/>
                <a:gd name="adj2" fmla="val 19929446"/>
              </a:avLst>
            </a:prstGeom>
            <a:ln w="12700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弧形 755">
              <a:extLst>
                <a:ext uri="{FF2B5EF4-FFF2-40B4-BE49-F238E27FC236}">
                  <a16:creationId xmlns:a16="http://schemas.microsoft.com/office/drawing/2014/main" id="{CCD5F934-1558-14B4-B350-398D9AB3FA64}"/>
                </a:ext>
              </a:extLst>
            </p:cNvPr>
            <p:cNvSpPr/>
            <p:nvPr/>
          </p:nvSpPr>
          <p:spPr>
            <a:xfrm rot="11774885">
              <a:off x="7116168" y="176971"/>
              <a:ext cx="3056319" cy="3056319"/>
            </a:xfrm>
            <a:prstGeom prst="arc">
              <a:avLst>
                <a:gd name="adj1" fmla="val 17317230"/>
                <a:gd name="adj2" fmla="val 0"/>
              </a:avLst>
            </a:prstGeom>
            <a:ln w="12700">
              <a:solidFill>
                <a:schemeClr val="accent3"/>
              </a:solidFill>
              <a:prstDash val="sys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3EE86CA5-7A35-C77A-9BE5-6A05875CBE10}"/>
                </a:ext>
              </a:extLst>
            </p:cNvPr>
            <p:cNvSpPr txBox="1"/>
            <p:nvPr/>
          </p:nvSpPr>
          <p:spPr>
            <a:xfrm>
              <a:off x="7134932" y="1974697"/>
              <a:ext cx="524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FiLM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文本框 757">
              <a:extLst>
                <a:ext uri="{FF2B5EF4-FFF2-40B4-BE49-F238E27FC236}">
                  <a16:creationId xmlns:a16="http://schemas.microsoft.com/office/drawing/2014/main" id="{026ACE54-F0B5-B5DC-EEF7-B242E4502006}"/>
                </a:ext>
              </a:extLst>
            </p:cNvPr>
            <p:cNvSpPr txBox="1"/>
            <p:nvPr/>
          </p:nvSpPr>
          <p:spPr>
            <a:xfrm>
              <a:off x="9491979" y="1913131"/>
              <a:ext cx="5245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FiLM</a:t>
              </a:r>
              <a:endParaRPr lang="zh-CN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弧形 758">
              <a:extLst>
                <a:ext uri="{FF2B5EF4-FFF2-40B4-BE49-F238E27FC236}">
                  <a16:creationId xmlns:a16="http://schemas.microsoft.com/office/drawing/2014/main" id="{23C1797A-5E06-2731-54E7-556C828A7F5D}"/>
                </a:ext>
              </a:extLst>
            </p:cNvPr>
            <p:cNvSpPr/>
            <p:nvPr/>
          </p:nvSpPr>
          <p:spPr>
            <a:xfrm rot="7039805">
              <a:off x="5014809" y="-638273"/>
              <a:ext cx="4901357" cy="4901357"/>
            </a:xfrm>
            <a:prstGeom prst="arc">
              <a:avLst>
                <a:gd name="adj1" fmla="val 16200000"/>
                <a:gd name="adj2" fmla="val 19309851"/>
              </a:avLst>
            </a:prstGeom>
            <a:ln w="12700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Google Shape;380;p22">
              <a:extLst>
                <a:ext uri="{FF2B5EF4-FFF2-40B4-BE49-F238E27FC236}">
                  <a16:creationId xmlns:a16="http://schemas.microsoft.com/office/drawing/2014/main" id="{C9C5CD98-26C3-5313-E0F2-9C92765B8223}"/>
                </a:ext>
              </a:extLst>
            </p:cNvPr>
            <p:cNvSpPr/>
            <p:nvPr/>
          </p:nvSpPr>
          <p:spPr>
            <a:xfrm>
              <a:off x="6963722" y="4092655"/>
              <a:ext cx="866956" cy="30257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Contrastive Loss</a:t>
              </a:r>
              <a:endParaRPr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2" name="弧形 761">
              <a:extLst>
                <a:ext uri="{FF2B5EF4-FFF2-40B4-BE49-F238E27FC236}">
                  <a16:creationId xmlns:a16="http://schemas.microsoft.com/office/drawing/2014/main" id="{2F77D827-2385-F79E-9F19-97C9A435E10E}"/>
                </a:ext>
              </a:extLst>
            </p:cNvPr>
            <p:cNvSpPr/>
            <p:nvPr/>
          </p:nvSpPr>
          <p:spPr>
            <a:xfrm rot="12175241">
              <a:off x="7609962" y="861481"/>
              <a:ext cx="4901357" cy="4901357"/>
            </a:xfrm>
            <a:prstGeom prst="arc">
              <a:avLst>
                <a:gd name="adj1" fmla="val 16200000"/>
                <a:gd name="adj2" fmla="val 17533462"/>
              </a:avLst>
            </a:prstGeom>
            <a:ln w="12700">
              <a:solidFill>
                <a:schemeClr val="accent3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3" name="Google Shape;380;p22">
              <a:extLst>
                <a:ext uri="{FF2B5EF4-FFF2-40B4-BE49-F238E27FC236}">
                  <a16:creationId xmlns:a16="http://schemas.microsoft.com/office/drawing/2014/main" id="{75412A69-F25B-6135-1248-423439CB4B76}"/>
                </a:ext>
              </a:extLst>
            </p:cNvPr>
            <p:cNvSpPr/>
            <p:nvPr/>
          </p:nvSpPr>
          <p:spPr>
            <a:xfrm>
              <a:off x="7827091" y="4658810"/>
              <a:ext cx="919145" cy="302578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altLang="zh-CN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Loss</a:t>
              </a:r>
              <a:endParaRPr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4" name="Google Shape;320;p20">
              <a:extLst>
                <a:ext uri="{FF2B5EF4-FFF2-40B4-BE49-F238E27FC236}">
                  <a16:creationId xmlns:a16="http://schemas.microsoft.com/office/drawing/2014/main" id="{F4C40471-7710-AA74-238C-0164A0B71D73}"/>
                </a:ext>
              </a:extLst>
            </p:cNvPr>
            <p:cNvGrpSpPr/>
            <p:nvPr/>
          </p:nvGrpSpPr>
          <p:grpSpPr>
            <a:xfrm>
              <a:off x="7344024" y="4762636"/>
              <a:ext cx="102408" cy="102408"/>
              <a:chOff x="7503475" y="3745100"/>
              <a:chExt cx="535200" cy="535200"/>
            </a:xfrm>
            <a:noFill/>
          </p:grpSpPr>
          <p:pic>
            <p:nvPicPr>
              <p:cNvPr id="765" name="Google Shape;321;p20" descr="+" title="MathEquation,#585858">
                <a:extLst>
                  <a:ext uri="{FF2B5EF4-FFF2-40B4-BE49-F238E27FC236}">
                    <a16:creationId xmlns:a16="http://schemas.microsoft.com/office/drawing/2014/main" id="{8DF60262-E0E0-FBCA-EA91-372705C6F3E3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577600" y="3803262"/>
                <a:ext cx="386950" cy="418876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766" name="Google Shape;322;p20">
                <a:extLst>
                  <a:ext uri="{FF2B5EF4-FFF2-40B4-BE49-F238E27FC236}">
                    <a16:creationId xmlns:a16="http://schemas.microsoft.com/office/drawing/2014/main" id="{AB163A36-4032-8CBD-4B35-902850E0EB44}"/>
                  </a:ext>
                </a:extLst>
              </p:cNvPr>
              <p:cNvSpPr/>
              <p:nvPr/>
            </p:nvSpPr>
            <p:spPr>
              <a:xfrm>
                <a:off x="7503475" y="3745100"/>
                <a:ext cx="535200" cy="535200"/>
              </a:xfrm>
              <a:prstGeom prst="ellipse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768" name="直接箭头连接符 767">
              <a:extLst>
                <a:ext uri="{FF2B5EF4-FFF2-40B4-BE49-F238E27FC236}">
                  <a16:creationId xmlns:a16="http://schemas.microsoft.com/office/drawing/2014/main" id="{DAEC79C4-2C00-06B6-1FCB-16636A828D55}"/>
                </a:ext>
              </a:extLst>
            </p:cNvPr>
            <p:cNvCxnSpPr>
              <a:stCxn id="761" idx="2"/>
              <a:endCxn id="765" idx="0"/>
            </p:cNvCxnSpPr>
            <p:nvPr/>
          </p:nvCxnSpPr>
          <p:spPr>
            <a:xfrm flipH="1">
              <a:off x="7395228" y="4395233"/>
              <a:ext cx="1972" cy="378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接箭头连接符 769">
              <a:extLst>
                <a:ext uri="{FF2B5EF4-FFF2-40B4-BE49-F238E27FC236}">
                  <a16:creationId xmlns:a16="http://schemas.microsoft.com/office/drawing/2014/main" id="{171C4215-0234-67BF-46C1-2F8EEE27B9AF}"/>
                </a:ext>
              </a:extLst>
            </p:cNvPr>
            <p:cNvCxnSpPr>
              <a:stCxn id="763" idx="1"/>
              <a:endCxn id="766" idx="6"/>
            </p:cNvCxnSpPr>
            <p:nvPr/>
          </p:nvCxnSpPr>
          <p:spPr>
            <a:xfrm flipH="1">
              <a:off x="7446432" y="4810099"/>
              <a:ext cx="380659" cy="37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1" name="文本框 770">
                  <a:extLst>
                    <a:ext uri="{FF2B5EF4-FFF2-40B4-BE49-F238E27FC236}">
                      <a16:creationId xmlns:a16="http://schemas.microsoft.com/office/drawing/2014/main" id="{EE4A4170-EFEA-FFA8-6647-6E280F55F5A3}"/>
                    </a:ext>
                  </a:extLst>
                </p:cNvPr>
                <p:cNvSpPr txBox="1"/>
                <p:nvPr/>
              </p:nvSpPr>
              <p:spPr>
                <a:xfrm>
                  <a:off x="7138573" y="4480303"/>
                  <a:ext cx="24846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𝒄𝒐𝒏</m:t>
                            </m:r>
                          </m:sub>
                        </m:sSub>
                      </m:oMath>
                    </m:oMathPara>
                  </a14:m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1" name="文本框 770">
                  <a:extLst>
                    <a:ext uri="{FF2B5EF4-FFF2-40B4-BE49-F238E27FC236}">
                      <a16:creationId xmlns:a16="http://schemas.microsoft.com/office/drawing/2014/main" id="{EE4A4170-EFEA-FFA8-6647-6E280F55F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8573" y="4480303"/>
                  <a:ext cx="248465" cy="138499"/>
                </a:xfrm>
                <a:prstGeom prst="rect">
                  <a:avLst/>
                </a:prstGeom>
                <a:blipFill>
                  <a:blip r:embed="rId6"/>
                  <a:stretch>
                    <a:fillRect l="-9756" r="-2439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2" name="文本框 771">
                  <a:extLst>
                    <a:ext uri="{FF2B5EF4-FFF2-40B4-BE49-F238E27FC236}">
                      <a16:creationId xmlns:a16="http://schemas.microsoft.com/office/drawing/2014/main" id="{2C1DE7E2-92A9-5A8C-CA0B-409BCB8324C4}"/>
                    </a:ext>
                  </a:extLst>
                </p:cNvPr>
                <p:cNvSpPr txBox="1"/>
                <p:nvPr/>
              </p:nvSpPr>
              <p:spPr>
                <a:xfrm>
                  <a:off x="7566979" y="4635266"/>
                  <a:ext cx="218008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9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𝒍𝒔</m:t>
                            </m:r>
                          </m:sub>
                        </m:sSub>
                      </m:oMath>
                    </m:oMathPara>
                  </a14:m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2" name="文本框 771">
                  <a:extLst>
                    <a:ext uri="{FF2B5EF4-FFF2-40B4-BE49-F238E27FC236}">
                      <a16:creationId xmlns:a16="http://schemas.microsoft.com/office/drawing/2014/main" id="{2C1DE7E2-92A9-5A8C-CA0B-409BCB832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6979" y="4635266"/>
                  <a:ext cx="218008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11111" r="-8333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4" name="直接箭头连接符 773">
              <a:extLst>
                <a:ext uri="{FF2B5EF4-FFF2-40B4-BE49-F238E27FC236}">
                  <a16:creationId xmlns:a16="http://schemas.microsoft.com/office/drawing/2014/main" id="{95E9D991-8C4E-0AF0-1995-56E95A6541CE}"/>
                </a:ext>
              </a:extLst>
            </p:cNvPr>
            <p:cNvCxnSpPr>
              <a:stCxn id="766" idx="4"/>
            </p:cNvCxnSpPr>
            <p:nvPr/>
          </p:nvCxnSpPr>
          <p:spPr>
            <a:xfrm>
              <a:off x="7395228" y="4865044"/>
              <a:ext cx="0" cy="21190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文本框 774">
                  <a:extLst>
                    <a:ext uri="{FF2B5EF4-FFF2-40B4-BE49-F238E27FC236}">
                      <a16:creationId xmlns:a16="http://schemas.microsoft.com/office/drawing/2014/main" id="{6940A27A-B289-44E0-CFF1-9F67B7C252D6}"/>
                    </a:ext>
                  </a:extLst>
                </p:cNvPr>
                <p:cNvSpPr txBox="1"/>
                <p:nvPr/>
              </p:nvSpPr>
              <p:spPr>
                <a:xfrm>
                  <a:off x="7292019" y="5159456"/>
                  <a:ext cx="318164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𝓛</m:t>
                            </m:r>
                          </m:e>
                          <m:sub>
                            <m:r>
                              <a:rPr lang="en-US" altLang="zh-CN" sz="9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𝒕𝒐𝒕𝒂𝒍</m:t>
                            </m:r>
                          </m:sub>
                        </m:sSub>
                      </m:oMath>
                    </m:oMathPara>
                  </a14:m>
                  <a:endParaRPr lang="zh-CN" altLang="en-US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75" name="文本框 774">
                  <a:extLst>
                    <a:ext uri="{FF2B5EF4-FFF2-40B4-BE49-F238E27FC236}">
                      <a16:creationId xmlns:a16="http://schemas.microsoft.com/office/drawing/2014/main" id="{6940A27A-B289-44E0-CFF1-9F67B7C25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019" y="5159456"/>
                  <a:ext cx="318164" cy="138499"/>
                </a:xfrm>
                <a:prstGeom prst="rect">
                  <a:avLst/>
                </a:prstGeom>
                <a:blipFill>
                  <a:blip r:embed="rId8"/>
                  <a:stretch>
                    <a:fillRect l="-7692" r="-5769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5" name="文本框 784">
              <a:extLst>
                <a:ext uri="{FF2B5EF4-FFF2-40B4-BE49-F238E27FC236}">
                  <a16:creationId xmlns:a16="http://schemas.microsoft.com/office/drawing/2014/main" id="{1F62ED39-41EC-A6D6-0CA0-A358702D7FDA}"/>
                </a:ext>
              </a:extLst>
            </p:cNvPr>
            <p:cNvSpPr txBox="1"/>
            <p:nvPr/>
          </p:nvSpPr>
          <p:spPr>
            <a:xfrm>
              <a:off x="702663" y="4861216"/>
              <a:ext cx="1544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Laboratory Biomarkers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6" name="文本框 785">
              <a:extLst>
                <a:ext uri="{FF2B5EF4-FFF2-40B4-BE49-F238E27FC236}">
                  <a16:creationId xmlns:a16="http://schemas.microsoft.com/office/drawing/2014/main" id="{5828592E-E236-D409-779D-D9115B7FCCE3}"/>
                </a:ext>
              </a:extLst>
            </p:cNvPr>
            <p:cNvSpPr txBox="1"/>
            <p:nvPr/>
          </p:nvSpPr>
          <p:spPr>
            <a:xfrm>
              <a:off x="8207868" y="107794"/>
              <a:ext cx="260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GFM-MIP Framework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87" name="组合 786">
              <a:extLst>
                <a:ext uri="{FF2B5EF4-FFF2-40B4-BE49-F238E27FC236}">
                  <a16:creationId xmlns:a16="http://schemas.microsoft.com/office/drawing/2014/main" id="{37E4142C-E99E-8A0D-2272-442F83ECE952}"/>
                </a:ext>
              </a:extLst>
            </p:cNvPr>
            <p:cNvGrpSpPr/>
            <p:nvPr/>
          </p:nvGrpSpPr>
          <p:grpSpPr>
            <a:xfrm>
              <a:off x="316732" y="4884617"/>
              <a:ext cx="740678" cy="417163"/>
              <a:chOff x="-951850" y="2865159"/>
              <a:chExt cx="1995917" cy="1094776"/>
            </a:xfrm>
          </p:grpSpPr>
          <p:sp>
            <p:nvSpPr>
              <p:cNvPr id="788" name="矩形 787">
                <a:extLst>
                  <a:ext uri="{FF2B5EF4-FFF2-40B4-BE49-F238E27FC236}">
                    <a16:creationId xmlns:a16="http://schemas.microsoft.com/office/drawing/2014/main" id="{08F719D0-DFAD-03B8-E268-2103675099F0}"/>
                  </a:ext>
                </a:extLst>
              </p:cNvPr>
              <p:cNvSpPr/>
              <p:nvPr/>
            </p:nvSpPr>
            <p:spPr>
              <a:xfrm>
                <a:off x="-951850" y="2865159"/>
                <a:ext cx="1995917" cy="1094776"/>
              </a:xfrm>
              <a:prstGeom prst="rect">
                <a:avLst/>
              </a:prstGeom>
              <a:noFill/>
              <a:ln w="2222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9" name="矩形 788">
                <a:extLst>
                  <a:ext uri="{FF2B5EF4-FFF2-40B4-BE49-F238E27FC236}">
                    <a16:creationId xmlns:a16="http://schemas.microsoft.com/office/drawing/2014/main" id="{54C68D1B-B314-9A89-3644-6F219FB511F7}"/>
                  </a:ext>
                </a:extLst>
              </p:cNvPr>
              <p:cNvSpPr/>
              <p:nvPr/>
            </p:nvSpPr>
            <p:spPr>
              <a:xfrm>
                <a:off x="-833724" y="3089071"/>
                <a:ext cx="177851" cy="7685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0" name="矩形 789">
                <a:extLst>
                  <a:ext uri="{FF2B5EF4-FFF2-40B4-BE49-F238E27FC236}">
                    <a16:creationId xmlns:a16="http://schemas.microsoft.com/office/drawing/2014/main" id="{BC7CABFA-DDA0-5F78-B48B-58421D10B6EF}"/>
                  </a:ext>
                </a:extLst>
              </p:cNvPr>
              <p:cNvSpPr/>
              <p:nvPr/>
            </p:nvSpPr>
            <p:spPr>
              <a:xfrm>
                <a:off x="-528685" y="3309873"/>
                <a:ext cx="177851" cy="54979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1" name="矩形 790">
                <a:extLst>
                  <a:ext uri="{FF2B5EF4-FFF2-40B4-BE49-F238E27FC236}">
                    <a16:creationId xmlns:a16="http://schemas.microsoft.com/office/drawing/2014/main" id="{0735E02C-340E-6B3D-42DF-E36113E111E7}"/>
                  </a:ext>
                </a:extLst>
              </p:cNvPr>
              <p:cNvSpPr/>
              <p:nvPr/>
            </p:nvSpPr>
            <p:spPr>
              <a:xfrm>
                <a:off x="-223646" y="3467500"/>
                <a:ext cx="177851" cy="3901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C3D95D39-77B6-344E-DA00-2ECE6A62CDC7}"/>
                  </a:ext>
                </a:extLst>
              </p:cNvPr>
              <p:cNvSpPr/>
              <p:nvPr/>
            </p:nvSpPr>
            <p:spPr>
              <a:xfrm>
                <a:off x="87429" y="2992296"/>
                <a:ext cx="177851" cy="86533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1CD3D045-2723-73F6-8936-5D0832A90635}"/>
                  </a:ext>
                </a:extLst>
              </p:cNvPr>
              <p:cNvSpPr/>
              <p:nvPr/>
            </p:nvSpPr>
            <p:spPr>
              <a:xfrm>
                <a:off x="398504" y="3180599"/>
                <a:ext cx="177851" cy="67703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E0ACEF47-C75E-6DDF-E74C-D42336E4253D}"/>
                  </a:ext>
                </a:extLst>
              </p:cNvPr>
              <p:cNvSpPr/>
              <p:nvPr/>
            </p:nvSpPr>
            <p:spPr>
              <a:xfrm>
                <a:off x="713339" y="3349625"/>
                <a:ext cx="177851" cy="5080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96" name="图片 795">
              <a:extLst>
                <a:ext uri="{FF2B5EF4-FFF2-40B4-BE49-F238E27FC236}">
                  <a16:creationId xmlns:a16="http://schemas.microsoft.com/office/drawing/2014/main" id="{93C40C48-03C9-D437-01AE-E465B607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065" y="5425800"/>
              <a:ext cx="763679" cy="338817"/>
            </a:xfrm>
            <a:prstGeom prst="rect">
              <a:avLst/>
            </a:prstGeom>
            <a:effectLst>
              <a:outerShdw blurRad="50800" dist="50800" dir="7500000" algn="ctr" rotWithShape="0">
                <a:srgbClr val="000000">
                  <a:alpha val="50000"/>
                </a:srgbClr>
              </a:outerShdw>
            </a:effectLst>
          </p:spPr>
        </p:pic>
        <p:sp>
          <p:nvSpPr>
            <p:cNvPr id="797" name="Google Shape;953;p28">
              <a:extLst>
                <a:ext uri="{FF2B5EF4-FFF2-40B4-BE49-F238E27FC236}">
                  <a16:creationId xmlns:a16="http://schemas.microsoft.com/office/drawing/2014/main" id="{C7DE767D-5A72-F450-60F5-34617073B5CF}"/>
                </a:ext>
              </a:extLst>
            </p:cNvPr>
            <p:cNvSpPr txBox="1"/>
            <p:nvPr/>
          </p:nvSpPr>
          <p:spPr>
            <a:xfrm>
              <a:off x="982120" y="5426900"/>
              <a:ext cx="900380" cy="158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12 Lead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ECG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  <p:pic>
          <p:nvPicPr>
            <p:cNvPr id="800" name="图片 799">
              <a:extLst>
                <a:ext uri="{FF2B5EF4-FFF2-40B4-BE49-F238E27FC236}">
                  <a16:creationId xmlns:a16="http://schemas.microsoft.com/office/drawing/2014/main" id="{2444F01E-435C-7BDA-2368-B491A9FC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858" y="5987791"/>
              <a:ext cx="835985" cy="451368"/>
            </a:xfrm>
            <a:prstGeom prst="rect">
              <a:avLst/>
            </a:prstGeom>
          </p:spPr>
        </p:pic>
        <p:sp>
          <p:nvSpPr>
            <p:cNvPr id="801" name="Google Shape;953;p28">
              <a:extLst>
                <a:ext uri="{FF2B5EF4-FFF2-40B4-BE49-F238E27FC236}">
                  <a16:creationId xmlns:a16="http://schemas.microsoft.com/office/drawing/2014/main" id="{69B56173-C244-BCE2-B1FB-2FB1C24CFF40}"/>
                </a:ext>
              </a:extLst>
            </p:cNvPr>
            <p:cNvSpPr txBox="1"/>
            <p:nvPr/>
          </p:nvSpPr>
          <p:spPr>
            <a:xfrm>
              <a:off x="1046695" y="6116514"/>
              <a:ext cx="900380" cy="158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ECG Image</a:t>
              </a:r>
              <a:endParaRPr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9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290</Words>
  <Application>Microsoft Office PowerPoint</Application>
  <PresentationFormat>宽屏</PresentationFormat>
  <Paragraphs>177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Drift Handsome</dc:creator>
  <cp:lastModifiedBy>Drift Handsome</cp:lastModifiedBy>
  <cp:revision>101</cp:revision>
  <cp:lastPrinted>2025-07-15T13:54:28Z</cp:lastPrinted>
  <dcterms:created xsi:type="dcterms:W3CDTF">2025-03-28T10:01:57Z</dcterms:created>
  <dcterms:modified xsi:type="dcterms:W3CDTF">2025-07-15T13:55:09Z</dcterms:modified>
</cp:coreProperties>
</file>